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733" r:id="rId1"/>
  </p:sldMasterIdLst>
  <p:notesMasterIdLst>
    <p:notesMasterId r:id="rId55"/>
  </p:notesMasterIdLst>
  <p:sldIdLst>
    <p:sldId id="256" r:id="rId2"/>
    <p:sldId id="282" r:id="rId3"/>
    <p:sldId id="289" r:id="rId4"/>
    <p:sldId id="290" r:id="rId5"/>
    <p:sldId id="307" r:id="rId6"/>
    <p:sldId id="292" r:id="rId7"/>
    <p:sldId id="293" r:id="rId8"/>
    <p:sldId id="295" r:id="rId9"/>
    <p:sldId id="306" r:id="rId10"/>
    <p:sldId id="294" r:id="rId11"/>
    <p:sldId id="296" r:id="rId12"/>
    <p:sldId id="297" r:id="rId13"/>
    <p:sldId id="298" r:id="rId14"/>
    <p:sldId id="308" r:id="rId15"/>
    <p:sldId id="299" r:id="rId16"/>
    <p:sldId id="301" r:id="rId17"/>
    <p:sldId id="300" r:id="rId18"/>
    <p:sldId id="302" r:id="rId19"/>
    <p:sldId id="303" r:id="rId20"/>
    <p:sldId id="324" r:id="rId21"/>
    <p:sldId id="325" r:id="rId22"/>
    <p:sldId id="348" r:id="rId23"/>
    <p:sldId id="352" r:id="rId24"/>
    <p:sldId id="349" r:id="rId25"/>
    <p:sldId id="345" r:id="rId26"/>
    <p:sldId id="310" r:id="rId27"/>
    <p:sldId id="330" r:id="rId28"/>
    <p:sldId id="353" r:id="rId29"/>
    <p:sldId id="354" r:id="rId30"/>
    <p:sldId id="355" r:id="rId31"/>
    <p:sldId id="359" r:id="rId32"/>
    <p:sldId id="356" r:id="rId33"/>
    <p:sldId id="357" r:id="rId34"/>
    <p:sldId id="358" r:id="rId35"/>
    <p:sldId id="361" r:id="rId36"/>
    <p:sldId id="350" r:id="rId37"/>
    <p:sldId id="362" r:id="rId38"/>
    <p:sldId id="363" r:id="rId39"/>
    <p:sldId id="364" r:id="rId40"/>
    <p:sldId id="366" r:id="rId41"/>
    <p:sldId id="367" r:id="rId42"/>
    <p:sldId id="371" r:id="rId43"/>
    <p:sldId id="368" r:id="rId44"/>
    <p:sldId id="369" r:id="rId45"/>
    <p:sldId id="370" r:id="rId46"/>
    <p:sldId id="322" r:id="rId47"/>
    <p:sldId id="309" r:id="rId48"/>
    <p:sldId id="346" r:id="rId49"/>
    <p:sldId id="372" r:id="rId50"/>
    <p:sldId id="373" r:id="rId51"/>
    <p:sldId id="304" r:id="rId52"/>
    <p:sldId id="305" r:id="rId53"/>
    <p:sldId id="280" r:id="rId54"/>
  </p:sldIdLst>
  <p:sldSz cx="9144000" cy="6858000" type="screen4x3"/>
  <p:notesSz cx="6669088" cy="9872663"/>
  <p:defaultTextStyle>
    <a:defPPr>
      <a:defRPr lang="en-US"/>
    </a:defPPr>
    <a:lvl1pPr algn="l" rtl="0" fontAlgn="base">
      <a:spcBef>
        <a:spcPct val="20000"/>
      </a:spcBef>
      <a:spcAft>
        <a:spcPct val="0"/>
      </a:spcAft>
      <a:buChar char="•"/>
      <a:defRPr sz="2400" kern="1200">
        <a:solidFill>
          <a:schemeClr val="tx1"/>
        </a:solidFill>
        <a:latin typeface="Tahoma" pitchFamily="34" charset="0"/>
        <a:ea typeface="+mn-ea"/>
        <a:cs typeface="+mn-cs"/>
      </a:defRPr>
    </a:lvl1pPr>
    <a:lvl2pPr marL="457200" algn="l" rtl="0" fontAlgn="base">
      <a:spcBef>
        <a:spcPct val="20000"/>
      </a:spcBef>
      <a:spcAft>
        <a:spcPct val="0"/>
      </a:spcAft>
      <a:buChar char="•"/>
      <a:defRPr sz="2400" kern="1200">
        <a:solidFill>
          <a:schemeClr val="tx1"/>
        </a:solidFill>
        <a:latin typeface="Tahoma" pitchFamily="34" charset="0"/>
        <a:ea typeface="+mn-ea"/>
        <a:cs typeface="+mn-cs"/>
      </a:defRPr>
    </a:lvl2pPr>
    <a:lvl3pPr marL="914400" algn="l" rtl="0" fontAlgn="base">
      <a:spcBef>
        <a:spcPct val="20000"/>
      </a:spcBef>
      <a:spcAft>
        <a:spcPct val="0"/>
      </a:spcAft>
      <a:buChar char="•"/>
      <a:defRPr sz="2400" kern="1200">
        <a:solidFill>
          <a:schemeClr val="tx1"/>
        </a:solidFill>
        <a:latin typeface="Tahoma" pitchFamily="34" charset="0"/>
        <a:ea typeface="+mn-ea"/>
        <a:cs typeface="+mn-cs"/>
      </a:defRPr>
    </a:lvl3pPr>
    <a:lvl4pPr marL="1371600" algn="l" rtl="0" fontAlgn="base">
      <a:spcBef>
        <a:spcPct val="20000"/>
      </a:spcBef>
      <a:spcAft>
        <a:spcPct val="0"/>
      </a:spcAft>
      <a:buChar char="•"/>
      <a:defRPr sz="2400" kern="1200">
        <a:solidFill>
          <a:schemeClr val="tx1"/>
        </a:solidFill>
        <a:latin typeface="Tahoma" pitchFamily="34" charset="0"/>
        <a:ea typeface="+mn-ea"/>
        <a:cs typeface="+mn-cs"/>
      </a:defRPr>
    </a:lvl4pPr>
    <a:lvl5pPr marL="1828800" algn="l" rtl="0" fontAlgn="base">
      <a:spcBef>
        <a:spcPct val="20000"/>
      </a:spcBef>
      <a:spcAft>
        <a:spcPct val="0"/>
      </a:spcAft>
      <a:buChar char="•"/>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7F8B"/>
    <a:srgbClr val="8996A0"/>
    <a:srgbClr val="FF791E"/>
    <a:srgbClr val="00A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2" autoAdjust="0"/>
    <p:restoredTop sz="94660" autoAdjust="0"/>
  </p:normalViewPr>
  <p:slideViewPr>
    <p:cSldViewPr>
      <p:cViewPr>
        <p:scale>
          <a:sx n="90" d="100"/>
          <a:sy n="90" d="100"/>
        </p:scale>
        <p:origin x="-1229" y="-24"/>
      </p:cViewPr>
      <p:guideLst>
        <p:guide orient="horz" pos="2160"/>
        <p:guide pos="2880"/>
      </p:guideLst>
    </p:cSldViewPr>
  </p:slideViewPr>
  <p:outlineViewPr>
    <p:cViewPr>
      <p:scale>
        <a:sx n="33" d="100"/>
        <a:sy n="33" d="100"/>
      </p:scale>
      <p:origin x="0" y="28051"/>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250"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250" y="0"/>
            <a:ext cx="2889250" cy="493713"/>
          </a:xfrm>
          <a:prstGeom prst="rect">
            <a:avLst/>
          </a:prstGeom>
        </p:spPr>
        <p:txBody>
          <a:bodyPr vert="horz" lIns="91440" tIns="45720" rIns="91440" bIns="45720" rtlCol="0"/>
          <a:lstStyle>
            <a:lvl1pPr algn="r">
              <a:defRPr sz="1200"/>
            </a:lvl1pPr>
          </a:lstStyle>
          <a:p>
            <a:fld id="{F568A75F-FEFB-4241-BC4D-78E58F7DBC6F}" type="datetimeFigureOut">
              <a:rPr lang="en-US" smtClean="0"/>
              <a:t>6/17/2016</a:t>
            </a:fld>
            <a:endParaRPr lang="en-US"/>
          </a:p>
        </p:txBody>
      </p:sp>
      <p:sp>
        <p:nvSpPr>
          <p:cNvPr id="4" name="Slide Image Placeholder 3"/>
          <p:cNvSpPr>
            <a:spLocks noGrp="1" noRot="1" noChangeAspect="1"/>
          </p:cNvSpPr>
          <p:nvPr>
            <p:ph type="sldImg" idx="2"/>
          </p:nvPr>
        </p:nvSpPr>
        <p:spPr>
          <a:xfrm>
            <a:off x="866775" y="739775"/>
            <a:ext cx="4935538"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750" y="4689475"/>
            <a:ext cx="5335588" cy="444341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7363"/>
            <a:ext cx="2889250" cy="4937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250" y="9377363"/>
            <a:ext cx="2889250" cy="493712"/>
          </a:xfrm>
          <a:prstGeom prst="rect">
            <a:avLst/>
          </a:prstGeom>
        </p:spPr>
        <p:txBody>
          <a:bodyPr vert="horz" lIns="91440" tIns="45720" rIns="91440" bIns="45720" rtlCol="0" anchor="b"/>
          <a:lstStyle>
            <a:lvl1pPr algn="r">
              <a:defRPr sz="1200"/>
            </a:lvl1pPr>
          </a:lstStyle>
          <a:p>
            <a:fld id="{8208F52F-5ABE-4BC8-80D1-04CCC0A4A50A}" type="slidenum">
              <a:rPr lang="en-US" smtClean="0"/>
              <a:t>‹#›</a:t>
            </a:fld>
            <a:endParaRPr lang="en-US"/>
          </a:p>
        </p:txBody>
      </p:sp>
    </p:spTree>
    <p:extLst>
      <p:ext uri="{BB962C8B-B14F-4D97-AF65-F5344CB8AC3E}">
        <p14:creationId xmlns:p14="http://schemas.microsoft.com/office/powerpoint/2010/main" val="2907454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W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32235" y="4995511"/>
            <a:ext cx="6336826" cy="468954"/>
          </a:xfrm>
        </p:spPr>
        <p:txBody>
          <a:bodyPr/>
          <a:lstStyle>
            <a:lvl1pPr marL="0" marR="0" indent="0" algn="l" defTabSz="914400" rtl="0" eaLnBrk="1" fontAlgn="base" latinLnBrk="0" hangingPunct="1">
              <a:lnSpc>
                <a:spcPct val="100000"/>
              </a:lnSpc>
              <a:spcBef>
                <a:spcPct val="0"/>
              </a:spcBef>
              <a:spcAft>
                <a:spcPct val="0"/>
              </a:spcAft>
              <a:buClrTx/>
              <a:buSzTx/>
              <a:buFontTx/>
              <a:buNone/>
              <a:tabLst/>
              <a:defRPr kumimoji="0" lang="en-GB" sz="2400" b="0" i="0" u="none" strike="noStrike" kern="0" cap="none" spc="0" normalizeH="0" baseline="0" noProof="0">
                <a:ln>
                  <a:noFill/>
                </a:ln>
                <a:solidFill>
                  <a:srgbClr val="00A4F2"/>
                </a:solidFill>
                <a:effectLst/>
                <a:uLnTx/>
                <a:uFillTx/>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smtClean="0">
                <a:ln>
                  <a:noFill/>
                </a:ln>
                <a:solidFill>
                  <a:srgbClr val="00A4F2"/>
                </a:solidFill>
                <a:effectLst/>
                <a:uLnTx/>
                <a:uFillTx/>
                <a:latin typeface="+mj-lt"/>
                <a:ea typeface="+mj-ea"/>
                <a:cs typeface="+mj-cs"/>
              </a:rPr>
              <a:t>&lt;Heading&gt;</a:t>
            </a:r>
          </a:p>
        </p:txBody>
      </p:sp>
      <p:sp>
        <p:nvSpPr>
          <p:cNvPr id="17" name="Text Placeholder 16"/>
          <p:cNvSpPr>
            <a:spLocks noGrp="1"/>
          </p:cNvSpPr>
          <p:nvPr>
            <p:ph type="body" sz="quarter" idx="11" hasCustomPrompt="1"/>
          </p:nvPr>
        </p:nvSpPr>
        <p:spPr>
          <a:xfrm>
            <a:off x="231775" y="5464175"/>
            <a:ext cx="6337285" cy="345935"/>
          </a:xfrm>
        </p:spPr>
        <p:txBody>
          <a:bodyPr/>
          <a:lstStyle>
            <a:lvl1pPr marL="195263" marR="0" indent="-195263" algn="l" defTabSz="914400" rtl="0" eaLnBrk="0" fontAlgn="base" latinLnBrk="0" hangingPunct="0">
              <a:lnSpc>
                <a:spcPct val="100000"/>
              </a:lnSpc>
              <a:spcBef>
                <a:spcPct val="20000"/>
              </a:spcBef>
              <a:spcAft>
                <a:spcPct val="0"/>
              </a:spcAft>
              <a:buClr>
                <a:srgbClr val="009FDA"/>
              </a:buClr>
              <a:buSzPct val="130000"/>
              <a:buFont typeface="Arial" charset="0"/>
              <a:buNone/>
              <a:tabLst/>
              <a:defRPr sz="1800">
                <a:solidFill>
                  <a:srgbClr val="8996A0"/>
                </a:solidFill>
              </a:defRPr>
            </a:lvl1pPr>
            <a:lvl2pPr>
              <a:buNone/>
              <a:defRPr/>
            </a:lvl2pPr>
            <a:lvl3pPr>
              <a:buNone/>
              <a:defRPr/>
            </a:lvl3pPr>
            <a:lvl4pPr>
              <a:buNone/>
              <a:defRPr/>
            </a:lvl4pPr>
            <a:lvl5pPr>
              <a:buNone/>
              <a:defRPr/>
            </a:lvl5pPr>
          </a:lstStyle>
          <a:p>
            <a:pPr marL="195263" marR="0" lvl="0" indent="-195263" algn="l" defTabSz="914400" rtl="0" eaLnBrk="0" fontAlgn="base" latinLnBrk="0" hangingPunct="0">
              <a:lnSpc>
                <a:spcPct val="100000"/>
              </a:lnSpc>
              <a:spcBef>
                <a:spcPct val="20000"/>
              </a:spcBef>
              <a:spcAft>
                <a:spcPct val="0"/>
              </a:spcAft>
              <a:buClr>
                <a:srgbClr val="009FDA"/>
              </a:buClr>
              <a:buSzPct val="130000"/>
              <a:buFont typeface="Arial" charset="0"/>
              <a:buNone/>
              <a:tabLst/>
              <a:defRPr/>
            </a:pPr>
            <a:r>
              <a:rPr kumimoji="0" lang="en-GB" sz="1800" b="0" i="0" u="none" strike="noStrike" kern="0" cap="none" spc="0" normalizeH="0" baseline="0" noProof="0" dirty="0" smtClean="0">
                <a:ln>
                  <a:noFill/>
                </a:ln>
                <a:solidFill>
                  <a:srgbClr val="8996A0"/>
                </a:solidFill>
                <a:effectLst/>
                <a:uLnTx/>
                <a:uFillTx/>
                <a:latin typeface="Tahoma" pitchFamily="34" charset="0"/>
                <a:ea typeface="+mn-ea"/>
                <a:cs typeface="+mn-cs"/>
              </a:rPr>
              <a:t>&lt;Sub-heading/Presenter/Date&gt;</a:t>
            </a:r>
            <a:endParaRPr lang="en-GB" dirty="0" smtClean="0"/>
          </a:p>
        </p:txBody>
      </p:sp>
      <p:sp>
        <p:nvSpPr>
          <p:cNvPr id="24" name="Rectangle 23"/>
          <p:cNvSpPr/>
          <p:nvPr userDrawn="1"/>
        </p:nvSpPr>
        <p:spPr bwMode="auto">
          <a:xfrm>
            <a:off x="-1805" y="241384"/>
            <a:ext cx="9145805" cy="1440000"/>
          </a:xfrm>
          <a:prstGeom prst="rect">
            <a:avLst/>
          </a:prstGeom>
          <a:solidFill>
            <a:srgbClr val="00A4F2"/>
          </a:solidFill>
          <a:ln w="9525" cap="flat" cmpd="sng" algn="ctr">
            <a:noFill/>
            <a:prstDash val="solid"/>
            <a:round/>
            <a:headEnd type="none" w="med" len="med"/>
            <a:tailEnd type="none" w="med" len="med"/>
          </a:ln>
          <a:effectLst/>
        </p:spPr>
        <p:txBody>
          <a:bodyPr lIns="0" tIns="0" rIns="0" bIns="0"/>
          <a:lstStyle/>
          <a:p>
            <a:pPr>
              <a:defRPr/>
            </a:pPr>
            <a:endParaRPr lang="en-GB"/>
          </a:p>
        </p:txBody>
      </p:sp>
      <p:sp>
        <p:nvSpPr>
          <p:cNvPr id="25" name="TextBox 24"/>
          <p:cNvSpPr txBox="1"/>
          <p:nvPr userDrawn="1"/>
        </p:nvSpPr>
        <p:spPr>
          <a:xfrm>
            <a:off x="117020" y="1278320"/>
            <a:ext cx="2882180" cy="230832"/>
          </a:xfrm>
          <a:prstGeom prst="rect">
            <a:avLst/>
          </a:prstGeom>
          <a:noFill/>
        </p:spPr>
        <p:txBody>
          <a:bodyPr wrap="square">
            <a:spAutoFit/>
          </a:bodyPr>
          <a:lstStyle/>
          <a:p>
            <a:pPr>
              <a:buFontTx/>
              <a:buNone/>
              <a:defRPr/>
            </a:pPr>
            <a:r>
              <a:rPr lang="en-GB" sz="860" dirty="0">
                <a:solidFill>
                  <a:schemeClr val="bg1"/>
                </a:solidFill>
              </a:rPr>
              <a:t>The most important thing we build is trust</a:t>
            </a:r>
          </a:p>
        </p:txBody>
      </p:sp>
      <p:pic>
        <p:nvPicPr>
          <p:cNvPr id="26" name="Picture 2" descr="P:\logos\cobham_logo_white_screen_RGB_png.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876300" y="471815"/>
            <a:ext cx="2038829" cy="216000"/>
          </a:xfrm>
          <a:prstGeom prst="rect">
            <a:avLst/>
          </a:prstGeom>
          <a:noFill/>
          <a:ln w="9525">
            <a:noFill/>
            <a:miter lim="800000"/>
            <a:headEnd/>
            <a:tailEnd/>
          </a:ln>
        </p:spPr>
      </p:pic>
      <p:graphicFrame>
        <p:nvGraphicFramePr>
          <p:cNvPr id="27" name="Table 26"/>
          <p:cNvGraphicFramePr>
            <a:graphicFrameLocks noGrp="1"/>
          </p:cNvGraphicFramePr>
          <p:nvPr userDrawn="1">
            <p:extLst>
              <p:ext uri="{D42A27DB-BD31-4B8C-83A1-F6EECF244321}">
                <p14:modId xmlns:p14="http://schemas.microsoft.com/office/powerpoint/2010/main" val="2227757036"/>
              </p:ext>
            </p:extLst>
          </p:nvPr>
        </p:nvGraphicFramePr>
        <p:xfrm>
          <a:off x="1805" y="3774645"/>
          <a:ext cx="9144000" cy="230430"/>
        </p:xfrm>
        <a:graphic>
          <a:graphicData uri="http://schemas.openxmlformats.org/drawingml/2006/table">
            <a:tbl>
              <a:tblPr firstRow="1" bandRow="1">
                <a:tableStyleId>{5C22544A-7EE6-4342-B048-85BDC9FD1C3A}</a:tableStyleId>
              </a:tblPr>
              <a:tblGrid>
                <a:gridCol w="2286000"/>
                <a:gridCol w="2286000"/>
                <a:gridCol w="2286000"/>
                <a:gridCol w="2286000"/>
              </a:tblGrid>
              <a:tr h="230430">
                <a:tc>
                  <a:txBody>
                    <a:bodyPr/>
                    <a:lstStyle/>
                    <a:p>
                      <a:pPr algn="ctr"/>
                      <a:r>
                        <a:rPr lang="en-US" sz="780" b="1" dirty="0" smtClean="0"/>
                        <a:t>ADVANCED ELECTRONIC </a:t>
                      </a:r>
                      <a:r>
                        <a:rPr lang="en-US" sz="780" b="1" baseline="0" dirty="0" smtClean="0"/>
                        <a:t>SOLUTIONS</a:t>
                      </a:r>
                      <a:endParaRPr lang="en-US" sz="780" b="1" dirty="0"/>
                    </a:p>
                  </a:txBody>
                  <a:tcPr>
                    <a:lnL w="12700" cmpd="sng">
                      <a:noFill/>
                    </a:lnL>
                    <a:lnR w="19050" cap="flat" cmpd="sng" algn="ctr">
                      <a:solidFill>
                        <a:schemeClr val="bg1"/>
                      </a:solidFill>
                      <a:prstDash val="solid"/>
                      <a:round/>
                      <a:headEnd type="none" w="med" len="med"/>
                      <a:tailEnd type="none" w="med" len="med"/>
                    </a:lnR>
                    <a:solidFill>
                      <a:srgbClr val="8996A0"/>
                    </a:solidFill>
                  </a:tcPr>
                </a:tc>
                <a:tc>
                  <a:txBody>
                    <a:bodyPr/>
                    <a:lstStyle/>
                    <a:p>
                      <a:pPr algn="ctr"/>
                      <a:r>
                        <a:rPr lang="en-US" sz="780" b="1" dirty="0" smtClean="0"/>
                        <a:t>AVIATION SERVICES</a:t>
                      </a:r>
                      <a:endParaRPr lang="en-US" sz="780"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rgbClr val="8996A0"/>
                    </a:solidFill>
                  </a:tcPr>
                </a:tc>
                <a:tc>
                  <a:txBody>
                    <a:bodyPr/>
                    <a:lstStyle/>
                    <a:p>
                      <a:pPr algn="ctr"/>
                      <a:r>
                        <a:rPr lang="en-US" sz="780" b="1" dirty="0" smtClean="0"/>
                        <a:t>COMMUNICATIONS AND CONNECTIVITY</a:t>
                      </a:r>
                      <a:endParaRPr lang="en-US" sz="780"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rgbClr val="8996A0"/>
                    </a:solidFill>
                  </a:tcPr>
                </a:tc>
                <a:tc>
                  <a:txBody>
                    <a:bodyPr/>
                    <a:lstStyle/>
                    <a:p>
                      <a:pPr algn="ctr"/>
                      <a:r>
                        <a:rPr lang="en-US" sz="780" b="1" dirty="0" smtClean="0"/>
                        <a:t>MISSION SYSTEMS</a:t>
                      </a:r>
                      <a:endParaRPr lang="en-US" sz="780" b="1" dirty="0"/>
                    </a:p>
                  </a:txBody>
                  <a:tcPr>
                    <a:lnL w="19050" cap="flat" cmpd="sng" algn="ctr">
                      <a:solidFill>
                        <a:schemeClr val="bg1"/>
                      </a:solidFill>
                      <a:prstDash val="solid"/>
                      <a:round/>
                      <a:headEnd type="none" w="med" len="med"/>
                      <a:tailEnd type="none" w="med" len="med"/>
                    </a:lnL>
                    <a:lnR w="12700" cmpd="sng">
                      <a:noFill/>
                    </a:lnR>
                    <a:solidFill>
                      <a:srgbClr val="8996A0"/>
                    </a:solidFill>
                  </a:tcPr>
                </a:tc>
              </a:tr>
            </a:tbl>
          </a:graphicData>
        </a:graphic>
      </p:graphicFrame>
      <p:pic>
        <p:nvPicPr>
          <p:cNvPr id="30" name="Picture 1" descr="E:\Images\InDesign\POWERPOINT.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 y="1700775"/>
            <a:ext cx="9144000" cy="2070825"/>
          </a:xfrm>
          <a:prstGeom prst="rect">
            <a:avLst/>
          </a:prstGeom>
          <a:noFill/>
        </p:spPr>
      </p:pic>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228184" y="5937992"/>
            <a:ext cx="2515481" cy="680328"/>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W Comparison Whit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11"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12"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61D66853-4EE4-4A1F-A0BA-21107A99656D}" type="datetime3">
              <a:rPr lang="en-US" smtClean="0"/>
              <a:pPr>
                <a:defRPr/>
              </a:pPr>
              <a:t>17 June 2016</a:t>
            </a:fld>
            <a:endParaRPr lang="en-US" dirty="0"/>
          </a:p>
        </p:txBody>
      </p:sp>
      <p:sp>
        <p:nvSpPr>
          <p:cNvPr id="13"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W Comparison Ocean">
    <p:spTree>
      <p:nvGrpSpPr>
        <p:cNvPr id="1" name=""/>
        <p:cNvGrpSpPr/>
        <p:nvPr/>
      </p:nvGrpSpPr>
      <p:grpSpPr>
        <a:xfrm>
          <a:off x="0" y="0"/>
          <a:ext cx="0" cy="0"/>
          <a:chOff x="0" y="0"/>
          <a:chExt cx="0" cy="0"/>
        </a:xfrm>
      </p:grpSpPr>
      <p:sp>
        <p:nvSpPr>
          <p:cNvPr id="15" name="Rectangle 14"/>
          <p:cNvSpPr/>
          <p:nvPr userDrawn="1"/>
        </p:nvSpPr>
        <p:spPr bwMode="auto">
          <a:xfrm>
            <a:off x="0" y="1077440"/>
            <a:ext cx="9144000" cy="5447904"/>
          </a:xfrm>
          <a:prstGeom prst="rect">
            <a:avLst/>
          </a:prstGeom>
          <a:gradFill flip="none" rotWithShape="1">
            <a:gsLst>
              <a:gs pos="0">
                <a:srgbClr val="00A8B4">
                  <a:shade val="30000"/>
                  <a:satMod val="115000"/>
                </a:srgbClr>
              </a:gs>
              <a:gs pos="50000">
                <a:srgbClr val="00A8B4">
                  <a:shade val="67500"/>
                  <a:satMod val="115000"/>
                </a:srgbClr>
              </a:gs>
              <a:gs pos="100000">
                <a:srgbClr val="00A8B4">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11"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12"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61D66853-4EE4-4A1F-A0BA-21107A99656D}" type="datetime3">
              <a:rPr lang="en-US" smtClean="0"/>
              <a:pPr>
                <a:defRPr/>
              </a:pPr>
              <a:t>17 June 2016</a:t>
            </a:fld>
            <a:endParaRPr lang="en-US" dirty="0"/>
          </a:p>
        </p:txBody>
      </p:sp>
      <p:sp>
        <p:nvSpPr>
          <p:cNvPr id="13"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spTree>
    <p:extLst>
      <p:ext uri="{BB962C8B-B14F-4D97-AF65-F5344CB8AC3E}">
        <p14:creationId xmlns:p14="http://schemas.microsoft.com/office/powerpoint/2010/main" val="2285906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W Title Only">
    <p:spTree>
      <p:nvGrpSpPr>
        <p:cNvPr id="1" name=""/>
        <p:cNvGrpSpPr/>
        <p:nvPr/>
      </p:nvGrpSpPr>
      <p:grpSpPr>
        <a:xfrm>
          <a:off x="0" y="0"/>
          <a:ext cx="0" cy="0"/>
          <a:chOff x="0" y="0"/>
          <a:chExt cx="0" cy="0"/>
        </a:xfrm>
      </p:grpSpPr>
      <p:sp>
        <p:nvSpPr>
          <p:cNvPr id="6"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7"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8"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92D68E35-7437-4582-A6C7-9D0EB5E9CB31}" type="datetime3">
              <a:rPr lang="en-US" smtClean="0"/>
              <a:pPr>
                <a:defRPr/>
              </a:pPr>
              <a:t>17 June 2016</a:t>
            </a:fld>
            <a:endParaRPr lang="en-US" dirty="0"/>
          </a:p>
        </p:txBody>
      </p:sp>
      <p:sp>
        <p:nvSpPr>
          <p:cNvPr id="9"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W Blank Grey">
    <p:spTree>
      <p:nvGrpSpPr>
        <p:cNvPr id="1" name=""/>
        <p:cNvGrpSpPr/>
        <p:nvPr/>
      </p:nvGrpSpPr>
      <p:grpSpPr>
        <a:xfrm>
          <a:off x="0" y="0"/>
          <a:ext cx="0" cy="0"/>
          <a:chOff x="0" y="0"/>
          <a:chExt cx="0" cy="0"/>
        </a:xfrm>
      </p:grpSpPr>
      <p:sp>
        <p:nvSpPr>
          <p:cNvPr id="9" name="Rectangle 8"/>
          <p:cNvSpPr/>
          <p:nvPr userDrawn="1"/>
        </p:nvSpPr>
        <p:spPr bwMode="auto">
          <a:xfrm>
            <a:off x="0" y="1077440"/>
            <a:ext cx="9180512" cy="5447904"/>
          </a:xfrm>
          <a:prstGeom prst="rect">
            <a:avLst/>
          </a:prstGeom>
          <a:gradFill>
            <a:gsLst>
              <a:gs pos="84000">
                <a:srgbClr val="8996A0"/>
              </a:gs>
              <a:gs pos="100000">
                <a:srgbClr val="6F7F8B"/>
              </a:gs>
            </a:gsLst>
            <a:lin ang="8100000" scaled="1"/>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5"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6"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7"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55F9C551-2FA5-4122-A83D-551109472C71}" type="datetime3">
              <a:rPr lang="en-US" smtClean="0"/>
              <a:pPr>
                <a:defRPr/>
              </a:pPr>
              <a:t>17 June 2016</a:t>
            </a:fld>
            <a:endParaRPr lang="en-US" dirty="0"/>
          </a:p>
        </p:txBody>
      </p:sp>
      <p:sp>
        <p:nvSpPr>
          <p:cNvPr id="8"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12" y="4509120"/>
            <a:ext cx="4146417" cy="237626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W Content with Caption Orange">
    <p:spTree>
      <p:nvGrpSpPr>
        <p:cNvPr id="1" name=""/>
        <p:cNvGrpSpPr/>
        <p:nvPr/>
      </p:nvGrpSpPr>
      <p:grpSpPr>
        <a:xfrm>
          <a:off x="0" y="0"/>
          <a:ext cx="0" cy="0"/>
          <a:chOff x="0" y="0"/>
          <a:chExt cx="0" cy="0"/>
        </a:xfrm>
      </p:grpSpPr>
      <p:sp>
        <p:nvSpPr>
          <p:cNvPr id="7" name="Rectangle 6"/>
          <p:cNvSpPr/>
          <p:nvPr userDrawn="1"/>
        </p:nvSpPr>
        <p:spPr bwMode="auto">
          <a:xfrm>
            <a:off x="0" y="1094952"/>
            <a:ext cx="9144000" cy="5447904"/>
          </a:xfrm>
          <a:prstGeom prst="rect">
            <a:avLst/>
          </a:prstGeom>
          <a:gradFill flip="none" rotWithShape="1">
            <a:gsLst>
              <a:gs pos="0">
                <a:srgbClr val="F25600"/>
              </a:gs>
              <a:gs pos="50000">
                <a:srgbClr val="FF7900">
                  <a:shade val="67500"/>
                  <a:satMod val="115000"/>
                </a:srgbClr>
              </a:gs>
              <a:gs pos="100000">
                <a:srgbClr val="FF7900">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2" name="Title 1"/>
          <p:cNvSpPr>
            <a:spLocks noGrp="1"/>
          </p:cNvSpPr>
          <p:nvPr>
            <p:ph type="title"/>
          </p:nvPr>
        </p:nvSpPr>
        <p:spPr>
          <a:xfrm>
            <a:off x="457200" y="1124700"/>
            <a:ext cx="3008313" cy="854810"/>
          </a:xfrm>
          <a:prstGeom prst="rect">
            <a:avLst/>
          </a:prstGeom>
        </p:spPr>
        <p:txBody>
          <a:bodyPr anchor="b"/>
          <a:lstStyle>
            <a:lvl1pPr algn="l">
              <a:defRPr sz="2000" b="1"/>
            </a:lvl1pPr>
          </a:lstStyle>
          <a:p>
            <a:r>
              <a:rPr lang="en-US" smtClean="0"/>
              <a:t>Click to edit Master title style</a:t>
            </a:r>
            <a:endParaRPr lang="en-GB" dirty="0"/>
          </a:p>
        </p:txBody>
      </p:sp>
      <p:sp>
        <p:nvSpPr>
          <p:cNvPr id="3" name="Content Placeholder 2"/>
          <p:cNvSpPr>
            <a:spLocks noGrp="1"/>
          </p:cNvSpPr>
          <p:nvPr>
            <p:ph idx="1"/>
          </p:nvPr>
        </p:nvSpPr>
        <p:spPr>
          <a:xfrm>
            <a:off x="3575050" y="1124700"/>
            <a:ext cx="5111750" cy="500146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3"/>
          <p:cNvSpPr>
            <a:spLocks noGrp="1"/>
          </p:cNvSpPr>
          <p:nvPr>
            <p:ph type="body" sz="half" idx="2"/>
          </p:nvPr>
        </p:nvSpPr>
        <p:spPr>
          <a:xfrm>
            <a:off x="457200" y="2008015"/>
            <a:ext cx="3008313" cy="4118148"/>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64FFC67E-66A0-4412-AB75-DB34FC7854C1}" type="datetime3">
              <a:rPr lang="en-US" smtClean="0"/>
              <a:pPr>
                <a:defRPr/>
              </a:pPr>
              <a:t>17 June 2016</a:t>
            </a:fld>
            <a:endParaRPr lang="en-US" dirty="0"/>
          </a:p>
        </p:txBody>
      </p:sp>
      <p:sp>
        <p:nvSpPr>
          <p:cNvPr id="9"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W Title and Content Grey">
    <p:spTree>
      <p:nvGrpSpPr>
        <p:cNvPr id="1" name=""/>
        <p:cNvGrpSpPr/>
        <p:nvPr/>
      </p:nvGrpSpPr>
      <p:grpSpPr>
        <a:xfrm>
          <a:off x="0" y="0"/>
          <a:ext cx="0" cy="0"/>
          <a:chOff x="0" y="0"/>
          <a:chExt cx="0" cy="0"/>
        </a:xfrm>
      </p:grpSpPr>
      <p:sp>
        <p:nvSpPr>
          <p:cNvPr id="7" name="Rectangle 6"/>
          <p:cNvSpPr/>
          <p:nvPr userDrawn="1"/>
        </p:nvSpPr>
        <p:spPr bwMode="auto">
          <a:xfrm>
            <a:off x="0" y="1077440"/>
            <a:ext cx="9180512" cy="5447904"/>
          </a:xfrm>
          <a:prstGeom prst="rect">
            <a:avLst/>
          </a:prstGeom>
          <a:gradFill>
            <a:gsLst>
              <a:gs pos="84000">
                <a:srgbClr val="8996A0"/>
              </a:gs>
              <a:gs pos="100000">
                <a:srgbClr val="6F7F8B"/>
              </a:gs>
            </a:gsLst>
            <a:lin ang="8100000" scaled="1"/>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2"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3" name="Content Placeholder 2"/>
          <p:cNvSpPr>
            <a:spLocks noGrp="1"/>
          </p:cNvSpPr>
          <p:nvPr>
            <p:ph idx="1"/>
          </p:nvPr>
        </p:nvSpPr>
        <p:spPr/>
        <p:txBody>
          <a:bodyPr/>
          <a:lstStyle>
            <a:lvl1pPr>
              <a:buFont typeface="Arial" pitchFamily="34" charset="0"/>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22" name="Date Placeholder 21"/>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23" name="Slide Number Placeholder 22"/>
          <p:cNvSpPr>
            <a:spLocks noGrp="1"/>
          </p:cNvSpPr>
          <p:nvPr>
            <p:ph type="sldNum" sz="quarter" idx="15"/>
          </p:nvPr>
        </p:nvSpPr>
        <p:spPr/>
        <p:txBody>
          <a:bodyPr/>
          <a:lstStyle/>
          <a:p>
            <a:pPr>
              <a:defRPr/>
            </a:pPr>
            <a:fld id="{90600ADF-17AC-4085-9C50-2A0435A05455}" type="slidenum">
              <a:rPr lang="en-US" smtClean="0"/>
              <a:pPr>
                <a:defRPr/>
              </a:pPr>
              <a:t>‹#›</a:t>
            </a:fld>
            <a:endParaRPr lang="en-US" dirty="0"/>
          </a:p>
        </p:txBody>
      </p:sp>
    </p:spTree>
    <p:extLst>
      <p:ext uri="{BB962C8B-B14F-4D97-AF65-F5344CB8AC3E}">
        <p14:creationId xmlns:p14="http://schemas.microsoft.com/office/powerpoint/2010/main" val="1688989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W Title and Content Orange">
    <p:spTree>
      <p:nvGrpSpPr>
        <p:cNvPr id="1" name=""/>
        <p:cNvGrpSpPr/>
        <p:nvPr/>
      </p:nvGrpSpPr>
      <p:grpSpPr>
        <a:xfrm>
          <a:off x="0" y="0"/>
          <a:ext cx="0" cy="0"/>
          <a:chOff x="0" y="0"/>
          <a:chExt cx="0" cy="0"/>
        </a:xfrm>
      </p:grpSpPr>
      <p:sp>
        <p:nvSpPr>
          <p:cNvPr id="8" name="Rectangle 7"/>
          <p:cNvSpPr/>
          <p:nvPr userDrawn="1"/>
        </p:nvSpPr>
        <p:spPr bwMode="auto">
          <a:xfrm>
            <a:off x="0" y="1094952"/>
            <a:ext cx="9144000" cy="5447904"/>
          </a:xfrm>
          <a:prstGeom prst="rect">
            <a:avLst/>
          </a:prstGeom>
          <a:gradFill flip="none" rotWithShape="1">
            <a:gsLst>
              <a:gs pos="0">
                <a:srgbClr val="F25600"/>
              </a:gs>
              <a:gs pos="50000">
                <a:srgbClr val="FF7900">
                  <a:shade val="67500"/>
                  <a:satMod val="115000"/>
                </a:srgbClr>
              </a:gs>
              <a:gs pos="100000">
                <a:srgbClr val="FF7900">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2"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3" name="Content Placeholder 2"/>
          <p:cNvSpPr>
            <a:spLocks noGrp="1"/>
          </p:cNvSpPr>
          <p:nvPr>
            <p:ph idx="1"/>
          </p:nvPr>
        </p:nvSpPr>
        <p:spPr/>
        <p:txBody>
          <a:bodyPr/>
          <a:lstStyle>
            <a:lvl1pPr>
              <a:buFont typeface="Arial" pitchFamily="34" charset="0"/>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22" name="Date Placeholder 21"/>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23" name="Slide Number Placeholder 22"/>
          <p:cNvSpPr>
            <a:spLocks noGrp="1"/>
          </p:cNvSpPr>
          <p:nvPr>
            <p:ph type="sldNum" sz="quarter" idx="15"/>
          </p:nvPr>
        </p:nvSpPr>
        <p:spPr/>
        <p:txBody>
          <a:bodyPr/>
          <a:lstStyle/>
          <a:p>
            <a:pPr>
              <a:defRPr/>
            </a:pPr>
            <a:fld id="{90600ADF-17AC-4085-9C50-2A0435A05455}" type="slidenum">
              <a:rPr lang="en-US" smtClean="0"/>
              <a:pPr>
                <a:defRPr/>
              </a:pPr>
              <a:t>‹#›</a:t>
            </a:fld>
            <a:endParaRPr lang="en-US" dirty="0"/>
          </a:p>
        </p:txBody>
      </p:sp>
    </p:spTree>
    <p:extLst>
      <p:ext uri="{BB962C8B-B14F-4D97-AF65-F5344CB8AC3E}">
        <p14:creationId xmlns:p14="http://schemas.microsoft.com/office/powerpoint/2010/main" val="2360070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W Title and Content Cyan">
    <p:spTree>
      <p:nvGrpSpPr>
        <p:cNvPr id="1" name=""/>
        <p:cNvGrpSpPr/>
        <p:nvPr/>
      </p:nvGrpSpPr>
      <p:grpSpPr>
        <a:xfrm>
          <a:off x="0" y="0"/>
          <a:ext cx="0" cy="0"/>
          <a:chOff x="0" y="0"/>
          <a:chExt cx="0" cy="0"/>
        </a:xfrm>
      </p:grpSpPr>
      <p:sp>
        <p:nvSpPr>
          <p:cNvPr id="9" name="Rectangle 8"/>
          <p:cNvSpPr/>
          <p:nvPr userDrawn="1"/>
        </p:nvSpPr>
        <p:spPr bwMode="auto">
          <a:xfrm>
            <a:off x="0" y="1077440"/>
            <a:ext cx="9144000" cy="5447904"/>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8100000" scaled="1"/>
            <a:tileRect/>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2"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3" name="Content Placeholder 2"/>
          <p:cNvSpPr>
            <a:spLocks noGrp="1"/>
          </p:cNvSpPr>
          <p:nvPr>
            <p:ph idx="1"/>
          </p:nvPr>
        </p:nvSpPr>
        <p:spPr/>
        <p:txBody>
          <a:bodyPr/>
          <a:lstStyle>
            <a:lvl1pPr>
              <a:buFont typeface="Arial" pitchFamily="34" charset="0"/>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22" name="Date Placeholder 21"/>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23" name="Slide Number Placeholder 22"/>
          <p:cNvSpPr>
            <a:spLocks noGrp="1"/>
          </p:cNvSpPr>
          <p:nvPr>
            <p:ph type="sldNum" sz="quarter" idx="15"/>
          </p:nvPr>
        </p:nvSpPr>
        <p:spPr/>
        <p:txBody>
          <a:bodyPr/>
          <a:lstStyle/>
          <a:p>
            <a:pPr>
              <a:defRPr/>
            </a:pPr>
            <a:fld id="{90600ADF-17AC-4085-9C50-2A0435A05455}" type="slidenum">
              <a:rPr lang="en-US" smtClean="0"/>
              <a:pPr>
                <a:defRPr/>
              </a:pPr>
              <a:t>‹#›</a:t>
            </a:fld>
            <a:endParaRPr lang="en-US" dirty="0"/>
          </a:p>
        </p:txBody>
      </p:sp>
    </p:spTree>
    <p:extLst>
      <p:ext uri="{BB962C8B-B14F-4D97-AF65-F5344CB8AC3E}">
        <p14:creationId xmlns:p14="http://schemas.microsoft.com/office/powerpoint/2010/main" val="21134645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W Picture with Caption Whit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solidFill>
                  <a:schemeClr val="bg1"/>
                </a:solidFill>
              </a:defRPr>
            </a:lvl1pPr>
          </a:lstStyle>
          <a:p>
            <a:r>
              <a:rPr lang="en-US" smtClean="0"/>
              <a:t>Click to edit Master title style</a:t>
            </a:r>
            <a:endParaRPr lang="en-GB" dirty="0"/>
          </a:p>
        </p:txBody>
      </p:sp>
      <p:sp>
        <p:nvSpPr>
          <p:cNvPr id="3" name="Picture Placeholder 2"/>
          <p:cNvSpPr>
            <a:spLocks noGrp="1"/>
          </p:cNvSpPr>
          <p:nvPr>
            <p:ph type="pic" idx="1"/>
          </p:nvPr>
        </p:nvSpPr>
        <p:spPr>
          <a:xfrm>
            <a:off x="1792288" y="1163105"/>
            <a:ext cx="5486400" cy="35644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B9E78077-ED29-4C78-841F-6F839B6C9B3F}" type="datetime3">
              <a:rPr lang="en-US" smtClean="0"/>
              <a:pPr>
                <a:defRPr/>
              </a:pPr>
              <a:t>17 June 2016</a:t>
            </a:fld>
            <a:endParaRPr lang="en-US" dirty="0"/>
          </a:p>
        </p:txBody>
      </p:sp>
      <p:sp>
        <p:nvSpPr>
          <p:cNvPr id="9"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W Vertical Title and Text Whi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201510"/>
            <a:ext cx="2070100" cy="5185003"/>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31800" y="1201510"/>
            <a:ext cx="6059488" cy="51850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0B9192DD-6848-40D4-BC96-608866D78954}" type="datetime3">
              <a:rPr lang="en-US" smtClean="0"/>
              <a:pPr>
                <a:defRPr/>
              </a:pPr>
              <a:t>17 June 2016</a:t>
            </a:fld>
            <a:endParaRPr lang="en-US" dirty="0"/>
          </a:p>
        </p:txBody>
      </p:sp>
      <p:sp>
        <p:nvSpPr>
          <p:cNvPr id="8"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W Title and Content White">
    <p:spTree>
      <p:nvGrpSpPr>
        <p:cNvPr id="1" name=""/>
        <p:cNvGrpSpPr/>
        <p:nvPr/>
      </p:nvGrpSpPr>
      <p:grpSpPr>
        <a:xfrm>
          <a:off x="0" y="0"/>
          <a:ext cx="0" cy="0"/>
          <a:chOff x="0" y="0"/>
          <a:chExt cx="0" cy="0"/>
        </a:xfrm>
      </p:grpSpPr>
      <p:sp>
        <p:nvSpPr>
          <p:cNvPr id="2"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3" name="Content Placeholder 2"/>
          <p:cNvSpPr>
            <a:spLocks noGrp="1"/>
          </p:cNvSpPr>
          <p:nvPr>
            <p:ph idx="1"/>
          </p:nvPr>
        </p:nvSpPr>
        <p:spPr/>
        <p:txBody>
          <a:bodyPr/>
          <a:lstStyle>
            <a:lvl1pPr>
              <a:buFont typeface="Arial" pitchFamily="34" charset="0"/>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22" name="Date Placeholder 21"/>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23" name="Slide Number Placeholder 22"/>
          <p:cNvSpPr>
            <a:spLocks noGrp="1"/>
          </p:cNvSpPr>
          <p:nvPr>
            <p:ph type="sldNum" sz="quarter" idx="15"/>
          </p:nvPr>
        </p:nvSpPr>
        <p:spPr/>
        <p:txBody>
          <a:bodyPr/>
          <a:lstStyle/>
          <a:p>
            <a:pPr>
              <a:defRPr/>
            </a:pPr>
            <a:fld id="{90600ADF-17AC-4085-9C50-2A0435A05455}"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0888" y="2493494"/>
            <a:ext cx="7077456" cy="1914144"/>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72400" cy="5334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395536" y="1295400"/>
            <a:ext cx="7757864"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fld id="{DF2E99E1-55A7-48B4-BEDF-FD9686B3D392}" type="datetime1">
              <a:rPr lang="en-US" altLang="en-US"/>
              <a:pPr>
                <a:defRPr/>
              </a:pPr>
              <a:t>6/17/2016</a:t>
            </a:fld>
            <a:endParaRPr lang="en-US" altLang="en-US">
              <a:solidFill>
                <a:srgbClr val="003366"/>
              </a:solidFill>
            </a:endParaRPr>
          </a:p>
        </p:txBody>
      </p:sp>
      <p:sp>
        <p:nvSpPr>
          <p:cNvPr id="5" name="Rectangle 5"/>
          <p:cNvSpPr>
            <a:spLocks noGrp="1" noChangeArrowheads="1"/>
          </p:cNvSpPr>
          <p:nvPr>
            <p:ph type="ftr" sz="quarter" idx="11"/>
          </p:nvPr>
        </p:nvSpPr>
        <p:spPr>
          <a:xfrm>
            <a:off x="3563938" y="6656388"/>
            <a:ext cx="2286000" cy="228600"/>
          </a:xfrm>
          <a:prstGeom prst="rect">
            <a:avLst/>
          </a:prstGeom>
          <a:ln/>
        </p:spPr>
        <p:txBody>
          <a:bodyPr/>
          <a:lstStyle>
            <a:lvl1pPr>
              <a:defRPr/>
            </a:lvl1pPr>
          </a:lstStyle>
          <a:p>
            <a:pPr>
              <a:defRPr/>
            </a:pPr>
            <a:r>
              <a:rPr lang="en-US" altLang="en-US"/>
              <a:t>Aeroflex Company Confidential</a:t>
            </a:r>
          </a:p>
        </p:txBody>
      </p:sp>
      <p:sp>
        <p:nvSpPr>
          <p:cNvPr id="6" name="Rectangle 6"/>
          <p:cNvSpPr>
            <a:spLocks noGrp="1" noChangeArrowheads="1"/>
          </p:cNvSpPr>
          <p:nvPr>
            <p:ph type="sldNum" sz="quarter" idx="12"/>
          </p:nvPr>
        </p:nvSpPr>
        <p:spPr>
          <a:ln/>
        </p:spPr>
        <p:txBody>
          <a:bodyPr/>
          <a:lstStyle>
            <a:lvl1pPr>
              <a:defRPr/>
            </a:lvl1pPr>
          </a:lstStyle>
          <a:p>
            <a:pPr>
              <a:defRPr/>
            </a:pPr>
            <a:fld id="{139CF113-5701-4AF6-AD2F-98F86FB2C155}" type="slidenum">
              <a:rPr lang="en-US" altLang="en-US"/>
              <a:pPr>
                <a:defRPr/>
              </a:pPr>
              <a:t>‹#›</a:t>
            </a:fld>
            <a:endParaRPr lang="en-US" altLang="en-US"/>
          </a:p>
        </p:txBody>
      </p:sp>
    </p:spTree>
    <p:extLst>
      <p:ext uri="{BB962C8B-B14F-4D97-AF65-F5344CB8AC3E}">
        <p14:creationId xmlns:p14="http://schemas.microsoft.com/office/powerpoint/2010/main" val="238736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W Title and Content CYAN">
    <p:spTree>
      <p:nvGrpSpPr>
        <p:cNvPr id="1" name=""/>
        <p:cNvGrpSpPr/>
        <p:nvPr/>
      </p:nvGrpSpPr>
      <p:grpSpPr>
        <a:xfrm>
          <a:off x="0" y="0"/>
          <a:ext cx="0" cy="0"/>
          <a:chOff x="0" y="0"/>
          <a:chExt cx="0" cy="0"/>
        </a:xfrm>
      </p:grpSpPr>
      <p:sp>
        <p:nvSpPr>
          <p:cNvPr id="8" name="Rectangle 7"/>
          <p:cNvSpPr/>
          <p:nvPr userDrawn="1"/>
        </p:nvSpPr>
        <p:spPr bwMode="auto">
          <a:xfrm>
            <a:off x="0" y="1077440"/>
            <a:ext cx="9144000" cy="5447904"/>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8100000" scaled="1"/>
            <a:tileRect/>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2"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3" name="Content Placeholder 2"/>
          <p:cNvSpPr>
            <a:spLocks noGrp="1"/>
          </p:cNvSpPr>
          <p:nvPr>
            <p:ph idx="1"/>
          </p:nvPr>
        </p:nvSpPr>
        <p:spPr/>
        <p:txBody>
          <a:bodyPr/>
          <a:lstStyle>
            <a:lvl1pPr>
              <a:buClr>
                <a:schemeClr val="bg1"/>
              </a:buClr>
              <a:buFont typeface="Arial" pitchFamily="34"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22" name="Date Placeholder 21"/>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23" name="Slide Number Placeholder 22"/>
          <p:cNvSpPr>
            <a:spLocks noGrp="1"/>
          </p:cNvSpPr>
          <p:nvPr>
            <p:ph type="sldNum" sz="quarter" idx="15"/>
          </p:nvPr>
        </p:nvSpPr>
        <p:spPr/>
        <p:txBody>
          <a:bodyPr/>
          <a:lstStyle/>
          <a:p>
            <a:pPr>
              <a:defRPr/>
            </a:pPr>
            <a:fld id="{90600ADF-17AC-4085-9C50-2A0435A05455}" type="slidenum">
              <a:rPr lang="en-US" smtClean="0"/>
              <a:pPr>
                <a:defRPr/>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52120" y="5605913"/>
            <a:ext cx="3348372" cy="905589"/>
          </a:xfrm>
          <a:prstGeom prst="rect">
            <a:avLst/>
          </a:prstGeom>
        </p:spPr>
      </p:pic>
    </p:spTree>
    <p:extLst>
      <p:ext uri="{BB962C8B-B14F-4D97-AF65-F5344CB8AC3E}">
        <p14:creationId xmlns:p14="http://schemas.microsoft.com/office/powerpoint/2010/main" val="1633023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W Section Header White with ta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none" baseline="0"/>
            </a:lvl1pPr>
          </a:lstStyle>
          <a:p>
            <a:r>
              <a:rPr lang="en-US" smtClean="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7"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6A96821F-3BDC-47CD-9770-420974EAC24F}" type="datetime3">
              <a:rPr lang="en-US" smtClean="0"/>
              <a:pPr>
                <a:defRPr/>
              </a:pPr>
              <a:t>17 June 2016</a:t>
            </a:fld>
            <a:endParaRPr lang="en-US" dirty="0"/>
          </a:p>
        </p:txBody>
      </p:sp>
      <p:sp>
        <p:nvSpPr>
          <p:cNvPr id="8"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72200" y="5733256"/>
            <a:ext cx="2515481" cy="68032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W Section Header Ocean with graphic">
    <p:spTree>
      <p:nvGrpSpPr>
        <p:cNvPr id="1" name=""/>
        <p:cNvGrpSpPr/>
        <p:nvPr/>
      </p:nvGrpSpPr>
      <p:grpSpPr>
        <a:xfrm>
          <a:off x="0" y="0"/>
          <a:ext cx="0" cy="0"/>
          <a:chOff x="0" y="0"/>
          <a:chExt cx="0" cy="0"/>
        </a:xfrm>
      </p:grpSpPr>
      <p:sp>
        <p:nvSpPr>
          <p:cNvPr id="10" name="Rectangle 9"/>
          <p:cNvSpPr/>
          <p:nvPr userDrawn="1"/>
        </p:nvSpPr>
        <p:spPr bwMode="auto">
          <a:xfrm>
            <a:off x="0" y="1077440"/>
            <a:ext cx="9144000" cy="5447904"/>
          </a:xfrm>
          <a:prstGeom prst="rect">
            <a:avLst/>
          </a:prstGeom>
          <a:gradFill flip="none" rotWithShape="1">
            <a:gsLst>
              <a:gs pos="0">
                <a:srgbClr val="00A8B4">
                  <a:shade val="30000"/>
                  <a:satMod val="115000"/>
                </a:srgbClr>
              </a:gs>
              <a:gs pos="50000">
                <a:srgbClr val="00A8B4">
                  <a:shade val="67500"/>
                  <a:satMod val="115000"/>
                </a:srgbClr>
              </a:gs>
              <a:gs pos="100000">
                <a:srgbClr val="00A8B4">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2" name="Title 1"/>
          <p:cNvSpPr>
            <a:spLocks noGrp="1"/>
          </p:cNvSpPr>
          <p:nvPr>
            <p:ph type="title"/>
          </p:nvPr>
        </p:nvSpPr>
        <p:spPr>
          <a:xfrm>
            <a:off x="722313" y="2780928"/>
            <a:ext cx="7772400" cy="1362075"/>
          </a:xfrm>
          <a:prstGeom prst="rect">
            <a:avLst/>
          </a:prstGeom>
        </p:spPr>
        <p:txBody>
          <a:bodyPr anchor="t"/>
          <a:lstStyle>
            <a:lvl1pPr algn="l">
              <a:defRPr sz="4000" b="1" cap="none" baseline="0">
                <a:solidFill>
                  <a:schemeClr val="bg1"/>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722313" y="120873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7"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6A96821F-3BDC-47CD-9770-420974EAC24F}" type="datetime3">
              <a:rPr lang="en-US" smtClean="0"/>
              <a:pPr>
                <a:defRPr/>
              </a:pPr>
              <a:t>17 June 2016</a:t>
            </a:fld>
            <a:endParaRPr lang="en-US" dirty="0"/>
          </a:p>
        </p:txBody>
      </p:sp>
      <p:sp>
        <p:nvSpPr>
          <p:cNvPr id="8"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91564" y="3933056"/>
            <a:ext cx="5261207" cy="2900933"/>
          </a:xfrm>
          <a:prstGeom prst="rect">
            <a:avLst/>
          </a:prstGeom>
        </p:spPr>
      </p:pic>
    </p:spTree>
    <p:extLst>
      <p:ext uri="{BB962C8B-B14F-4D97-AF65-F5344CB8AC3E}">
        <p14:creationId xmlns:p14="http://schemas.microsoft.com/office/powerpoint/2010/main" val="712667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W Section Header orange with graphic">
    <p:spTree>
      <p:nvGrpSpPr>
        <p:cNvPr id="1" name=""/>
        <p:cNvGrpSpPr/>
        <p:nvPr/>
      </p:nvGrpSpPr>
      <p:grpSpPr>
        <a:xfrm>
          <a:off x="0" y="0"/>
          <a:ext cx="0" cy="0"/>
          <a:chOff x="0" y="0"/>
          <a:chExt cx="0" cy="0"/>
        </a:xfrm>
      </p:grpSpPr>
      <p:sp>
        <p:nvSpPr>
          <p:cNvPr id="9" name="Rectangle 8"/>
          <p:cNvSpPr/>
          <p:nvPr userDrawn="1"/>
        </p:nvSpPr>
        <p:spPr bwMode="auto">
          <a:xfrm>
            <a:off x="0" y="1077440"/>
            <a:ext cx="9144000" cy="5447904"/>
          </a:xfrm>
          <a:prstGeom prst="rect">
            <a:avLst/>
          </a:prstGeom>
          <a:gradFill flip="none" rotWithShape="1">
            <a:gsLst>
              <a:gs pos="0">
                <a:srgbClr val="F25600"/>
              </a:gs>
              <a:gs pos="50000">
                <a:srgbClr val="FF7900">
                  <a:shade val="67500"/>
                  <a:satMod val="115000"/>
                </a:srgbClr>
              </a:gs>
              <a:gs pos="100000">
                <a:srgbClr val="FF7900">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2" name="Title 1"/>
          <p:cNvSpPr>
            <a:spLocks noGrp="1"/>
          </p:cNvSpPr>
          <p:nvPr>
            <p:ph type="title"/>
          </p:nvPr>
        </p:nvSpPr>
        <p:spPr>
          <a:xfrm>
            <a:off x="722313" y="2780928"/>
            <a:ext cx="7772400" cy="1362075"/>
          </a:xfrm>
          <a:prstGeom prst="rect">
            <a:avLst/>
          </a:prstGeom>
        </p:spPr>
        <p:txBody>
          <a:bodyPr anchor="t"/>
          <a:lstStyle>
            <a:lvl1pPr algn="l">
              <a:defRPr sz="4000" b="1" cap="none" baseline="0">
                <a:solidFill>
                  <a:schemeClr val="bg1"/>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722313" y="120873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7"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6A96821F-3BDC-47CD-9770-420974EAC24F}" type="datetime3">
              <a:rPr lang="en-US" smtClean="0"/>
              <a:pPr>
                <a:defRPr/>
              </a:pPr>
              <a:t>17 June 2016</a:t>
            </a:fld>
            <a:endParaRPr lang="en-US" dirty="0"/>
          </a:p>
        </p:txBody>
      </p:sp>
      <p:sp>
        <p:nvSpPr>
          <p:cNvPr id="8"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12" y="4509120"/>
            <a:ext cx="4146417" cy="2376264"/>
          </a:xfrm>
          <a:prstGeom prst="rect">
            <a:avLst/>
          </a:prstGeom>
        </p:spPr>
      </p:pic>
    </p:spTree>
    <p:extLst>
      <p:ext uri="{BB962C8B-B14F-4D97-AF65-F5344CB8AC3E}">
        <p14:creationId xmlns:p14="http://schemas.microsoft.com/office/powerpoint/2010/main" val="775578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W Section Header Grey with graphic">
    <p:spTree>
      <p:nvGrpSpPr>
        <p:cNvPr id="1" name=""/>
        <p:cNvGrpSpPr/>
        <p:nvPr/>
      </p:nvGrpSpPr>
      <p:grpSpPr>
        <a:xfrm>
          <a:off x="0" y="0"/>
          <a:ext cx="0" cy="0"/>
          <a:chOff x="0" y="0"/>
          <a:chExt cx="0" cy="0"/>
        </a:xfrm>
      </p:grpSpPr>
      <p:sp>
        <p:nvSpPr>
          <p:cNvPr id="10" name="Rectangle 9"/>
          <p:cNvSpPr/>
          <p:nvPr userDrawn="1"/>
        </p:nvSpPr>
        <p:spPr bwMode="auto">
          <a:xfrm>
            <a:off x="0" y="1077440"/>
            <a:ext cx="9180512" cy="5447904"/>
          </a:xfrm>
          <a:prstGeom prst="rect">
            <a:avLst/>
          </a:prstGeom>
          <a:gradFill>
            <a:gsLst>
              <a:gs pos="84000">
                <a:srgbClr val="8996A0"/>
              </a:gs>
              <a:gs pos="100000">
                <a:srgbClr val="6F7F8B"/>
              </a:gs>
            </a:gsLst>
            <a:lin ang="8100000" scaled="1"/>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2" name="Title 1"/>
          <p:cNvSpPr>
            <a:spLocks noGrp="1"/>
          </p:cNvSpPr>
          <p:nvPr>
            <p:ph type="title"/>
          </p:nvPr>
        </p:nvSpPr>
        <p:spPr>
          <a:xfrm>
            <a:off x="722313" y="2780928"/>
            <a:ext cx="7772400" cy="1362075"/>
          </a:xfrm>
          <a:prstGeom prst="rect">
            <a:avLst/>
          </a:prstGeom>
        </p:spPr>
        <p:txBody>
          <a:bodyPr anchor="t"/>
          <a:lstStyle>
            <a:lvl1pPr algn="l">
              <a:defRPr sz="4000" b="1" cap="none" baseline="0">
                <a:solidFill>
                  <a:schemeClr val="bg1"/>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722313" y="120873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7"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6A96821F-3BDC-47CD-9770-420974EAC24F}" type="datetime3">
              <a:rPr lang="en-US" smtClean="0"/>
              <a:pPr>
                <a:defRPr/>
              </a:pPr>
              <a:t>17 June 2016</a:t>
            </a:fld>
            <a:endParaRPr lang="en-US" dirty="0"/>
          </a:p>
        </p:txBody>
      </p:sp>
      <p:sp>
        <p:nvSpPr>
          <p:cNvPr id="8"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91564" y="3933056"/>
            <a:ext cx="5261207" cy="2900933"/>
          </a:xfrm>
          <a:prstGeom prst="rect">
            <a:avLst/>
          </a:prstGeom>
        </p:spPr>
      </p:pic>
    </p:spTree>
    <p:extLst>
      <p:ext uri="{BB962C8B-B14F-4D97-AF65-F5344CB8AC3E}">
        <p14:creationId xmlns:p14="http://schemas.microsoft.com/office/powerpoint/2010/main" val="775578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W Section Header Cyan with graphic">
    <p:spTree>
      <p:nvGrpSpPr>
        <p:cNvPr id="1" name=""/>
        <p:cNvGrpSpPr/>
        <p:nvPr/>
      </p:nvGrpSpPr>
      <p:grpSpPr>
        <a:xfrm>
          <a:off x="0" y="0"/>
          <a:ext cx="0" cy="0"/>
          <a:chOff x="0" y="0"/>
          <a:chExt cx="0" cy="0"/>
        </a:xfrm>
      </p:grpSpPr>
      <p:sp>
        <p:nvSpPr>
          <p:cNvPr id="9" name="Rectangle 8"/>
          <p:cNvSpPr/>
          <p:nvPr userDrawn="1"/>
        </p:nvSpPr>
        <p:spPr bwMode="auto">
          <a:xfrm>
            <a:off x="0" y="1077440"/>
            <a:ext cx="9144000" cy="5447904"/>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8100000" scaled="1"/>
            <a:tileRect/>
          </a:gra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dirty="0" smtClean="0">
              <a:ln>
                <a:noFill/>
              </a:ln>
              <a:solidFill>
                <a:schemeClr val="tx1"/>
              </a:solidFill>
              <a:effectLst/>
              <a:latin typeface="Tahoma" pitchFamily="34" charset="0"/>
            </a:endParaRPr>
          </a:p>
        </p:txBody>
      </p:sp>
      <p:sp>
        <p:nvSpPr>
          <p:cNvPr id="2" name="Title 1"/>
          <p:cNvSpPr>
            <a:spLocks noGrp="1"/>
          </p:cNvSpPr>
          <p:nvPr>
            <p:ph type="title"/>
          </p:nvPr>
        </p:nvSpPr>
        <p:spPr>
          <a:xfrm>
            <a:off x="722313" y="2780928"/>
            <a:ext cx="7772400" cy="1362075"/>
          </a:xfrm>
          <a:prstGeom prst="rect">
            <a:avLst/>
          </a:prstGeom>
        </p:spPr>
        <p:txBody>
          <a:bodyPr anchor="t"/>
          <a:lstStyle>
            <a:lvl1pPr algn="l">
              <a:defRPr sz="4000" b="1" cap="none" baseline="0">
                <a:solidFill>
                  <a:schemeClr val="bg1"/>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722313" y="120873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7"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6A96821F-3BDC-47CD-9770-420974EAC24F}" type="datetime3">
              <a:rPr lang="en-US" smtClean="0"/>
              <a:pPr>
                <a:defRPr/>
              </a:pPr>
              <a:t>17 June 2016</a:t>
            </a:fld>
            <a:endParaRPr lang="en-US" dirty="0"/>
          </a:p>
        </p:txBody>
      </p:sp>
      <p:sp>
        <p:nvSpPr>
          <p:cNvPr id="8"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12" y="4509120"/>
            <a:ext cx="4146417" cy="2376264"/>
          </a:xfrm>
          <a:prstGeom prst="rect">
            <a:avLst/>
          </a:prstGeom>
        </p:spPr>
      </p:pic>
    </p:spTree>
    <p:extLst>
      <p:ext uri="{BB962C8B-B14F-4D97-AF65-F5344CB8AC3E}">
        <p14:creationId xmlns:p14="http://schemas.microsoft.com/office/powerpoint/2010/main" val="775578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W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1800" y="1239838"/>
            <a:ext cx="4064000" cy="5146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39838"/>
            <a:ext cx="4065588" cy="5146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8" name="Title 1"/>
          <p:cNvSpPr>
            <a:spLocks noGrp="1"/>
          </p:cNvSpPr>
          <p:nvPr>
            <p:ph type="title"/>
          </p:nvPr>
        </p:nvSpPr>
        <p:spPr>
          <a:xfrm>
            <a:off x="424261" y="202980"/>
            <a:ext cx="6144799"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mtClean="0"/>
              <a:t>Click to edit Master title style</a:t>
            </a:r>
            <a:endParaRPr lang="en-GB" dirty="0"/>
          </a:p>
        </p:txBody>
      </p:sp>
      <p:sp>
        <p:nvSpPr>
          <p:cNvPr id="9" name="Text Placeholder 10"/>
          <p:cNvSpPr>
            <a:spLocks noGrp="1"/>
          </p:cNvSpPr>
          <p:nvPr>
            <p:ph type="body" sz="quarter" idx="13"/>
          </p:nvPr>
        </p:nvSpPr>
        <p:spPr>
          <a:xfrm>
            <a:off x="424260" y="663575"/>
            <a:ext cx="6144815" cy="422275"/>
          </a:xfrm>
        </p:spPr>
        <p:txBody>
          <a:bodyPr lIns="90000" tIns="46800" rIns="90000" bIns="46800"/>
          <a:lstStyle>
            <a:lvl1pPr marL="0" indent="1588">
              <a:buNone/>
              <a:tabLst/>
              <a:defRPr sz="1800">
                <a:solidFill>
                  <a:srgbClr val="8996A0"/>
                </a:solidFill>
              </a:defRPr>
            </a:lvl1pPr>
          </a:lstStyle>
          <a:p>
            <a:pPr lvl="0"/>
            <a:r>
              <a:rPr lang="en-US" smtClean="0"/>
              <a:t>Click to edit Master text styles</a:t>
            </a:r>
          </a:p>
        </p:txBody>
      </p:sp>
      <p:sp>
        <p:nvSpPr>
          <p:cNvPr id="10" name="Rectangle 16"/>
          <p:cNvSpPr>
            <a:spLocks noGrp="1" noChangeArrowheads="1"/>
          </p:cNvSpPr>
          <p:nvPr>
            <p:ph type="dt" sz="half" idx="10"/>
          </p:nvPr>
        </p:nvSpPr>
        <p:spPr>
          <a:xfrm>
            <a:off x="3311525" y="6505075"/>
            <a:ext cx="2519363" cy="304800"/>
          </a:xfrm>
          <a:ln/>
        </p:spPr>
        <p:txBody>
          <a:bodyPr anchor="ctr"/>
          <a:lstStyle>
            <a:lvl1pPr>
              <a:defRPr/>
            </a:lvl1pPr>
          </a:lstStyle>
          <a:p>
            <a:pPr>
              <a:defRPr/>
            </a:pPr>
            <a:fld id="{262EFB65-E16C-451A-8365-0EA1441EB5B7}" type="datetime3">
              <a:rPr lang="en-US" smtClean="0"/>
              <a:pPr>
                <a:defRPr/>
              </a:pPr>
              <a:t>17 June 2016</a:t>
            </a:fld>
            <a:endParaRPr lang="en-US" dirty="0"/>
          </a:p>
        </p:txBody>
      </p:sp>
      <p:sp>
        <p:nvSpPr>
          <p:cNvPr id="11" name="Rectangle 18"/>
          <p:cNvSpPr>
            <a:spLocks noGrp="1" noChangeArrowheads="1"/>
          </p:cNvSpPr>
          <p:nvPr>
            <p:ph type="sldNum" sz="quarter" idx="12"/>
          </p:nvPr>
        </p:nvSpPr>
        <p:spPr>
          <a:xfrm>
            <a:off x="431800" y="6505075"/>
            <a:ext cx="381000" cy="304800"/>
          </a:xfrm>
          <a:ln/>
        </p:spPr>
        <p:txBody>
          <a:bodyPr anchor="ctr"/>
          <a:lstStyle>
            <a:lvl1pPr>
              <a:defRPr/>
            </a:lvl1pPr>
          </a:lstStyle>
          <a:p>
            <a:pPr>
              <a:defRPr/>
            </a:pPr>
            <a:fld id="{62FEDF8E-5B0F-4A65-9F05-A41FA81134F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5"/>
          <p:cNvSpPr>
            <a:spLocks noGrp="1" noChangeArrowheads="1"/>
          </p:cNvSpPr>
          <p:nvPr>
            <p:ph type="body" idx="1"/>
          </p:nvPr>
        </p:nvSpPr>
        <p:spPr bwMode="auto">
          <a:xfrm>
            <a:off x="431800" y="1239838"/>
            <a:ext cx="8281988" cy="51466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51920" name="Rectangle 16"/>
          <p:cNvSpPr>
            <a:spLocks noGrp="1" noChangeArrowheads="1"/>
          </p:cNvSpPr>
          <p:nvPr>
            <p:ph type="dt" sz="half" idx="2"/>
          </p:nvPr>
        </p:nvSpPr>
        <p:spPr bwMode="auto">
          <a:xfrm>
            <a:off x="3311525" y="6508750"/>
            <a:ext cx="2519363"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spcBef>
                <a:spcPct val="0"/>
              </a:spcBef>
              <a:buFontTx/>
              <a:buNone/>
              <a:defRPr sz="800">
                <a:solidFill>
                  <a:schemeClr val="bg2"/>
                </a:solidFill>
              </a:defRPr>
            </a:lvl1pPr>
          </a:lstStyle>
          <a:p>
            <a:pPr>
              <a:defRPr/>
            </a:pPr>
            <a:fld id="{9C45E5B5-605A-4497-BEB2-7A77461E4807}" type="datetime3">
              <a:rPr lang="en-US" smtClean="0"/>
              <a:pPr>
                <a:defRPr/>
              </a:pPr>
              <a:t>17 June 2016</a:t>
            </a:fld>
            <a:endParaRPr lang="en-US" dirty="0"/>
          </a:p>
        </p:txBody>
      </p:sp>
      <p:sp>
        <p:nvSpPr>
          <p:cNvPr id="251922" name="Rectangle 18"/>
          <p:cNvSpPr>
            <a:spLocks noGrp="1" noChangeArrowheads="1"/>
          </p:cNvSpPr>
          <p:nvPr>
            <p:ph type="sldNum" sz="quarter" idx="4"/>
          </p:nvPr>
        </p:nvSpPr>
        <p:spPr bwMode="auto">
          <a:xfrm>
            <a:off x="431800" y="6508750"/>
            <a:ext cx="381000" cy="304800"/>
          </a:xfrm>
          <a:prstGeom prst="rect">
            <a:avLst/>
          </a:prstGeom>
          <a:noFill/>
          <a:ln w="9525">
            <a:noFill/>
            <a:miter lim="800000"/>
            <a:headEnd/>
            <a:tailEnd/>
          </a:ln>
          <a:effectLst/>
        </p:spPr>
        <p:txBody>
          <a:bodyPr vert="horz" wrap="square" lIns="0" tIns="45720" rIns="91440" bIns="45720" numCol="1" anchor="ctr" anchorCtr="0" compatLnSpc="1">
            <a:prstTxWarp prst="textNoShape">
              <a:avLst/>
            </a:prstTxWarp>
          </a:bodyPr>
          <a:lstStyle>
            <a:lvl1pPr eaLnBrk="0" hangingPunct="0">
              <a:spcBef>
                <a:spcPct val="0"/>
              </a:spcBef>
              <a:buFontTx/>
              <a:buNone/>
              <a:defRPr sz="800">
                <a:solidFill>
                  <a:schemeClr val="bg2"/>
                </a:solidFill>
              </a:defRPr>
            </a:lvl1pPr>
          </a:lstStyle>
          <a:p>
            <a:pPr>
              <a:defRPr/>
            </a:pPr>
            <a:fld id="{90600ADF-17AC-4085-9C50-2A0435A05455}" type="slidenum">
              <a:rPr lang="en-US"/>
              <a:pPr>
                <a:defRPr/>
              </a:pPr>
              <a:t>‹#›</a:t>
            </a:fld>
            <a:endParaRPr lang="en-US" dirty="0"/>
          </a:p>
        </p:txBody>
      </p:sp>
      <p:sp>
        <p:nvSpPr>
          <p:cNvPr id="251923" name="Line 19"/>
          <p:cNvSpPr>
            <a:spLocks noChangeShapeType="1"/>
          </p:cNvSpPr>
          <p:nvPr/>
        </p:nvSpPr>
        <p:spPr bwMode="auto">
          <a:xfrm>
            <a:off x="0" y="6489700"/>
            <a:ext cx="9144000" cy="0"/>
          </a:xfrm>
          <a:prstGeom prst="line">
            <a:avLst/>
          </a:prstGeom>
          <a:noFill/>
          <a:ln w="6350">
            <a:solidFill>
              <a:schemeClr val="bg2"/>
            </a:solidFill>
            <a:round/>
            <a:headEnd/>
            <a:tailEnd/>
          </a:ln>
          <a:effectLst/>
        </p:spPr>
        <p:txBody>
          <a:bodyPr wrap="none" lIns="0" tIns="0" rIns="0" bIns="0" anchor="ctr"/>
          <a:lstStyle/>
          <a:p>
            <a:pPr>
              <a:defRPr/>
            </a:pPr>
            <a:endParaRPr lang="en-GB"/>
          </a:p>
        </p:txBody>
      </p:sp>
      <p:sp>
        <p:nvSpPr>
          <p:cNvPr id="251924" name="Line 20"/>
          <p:cNvSpPr>
            <a:spLocks noChangeShapeType="1"/>
          </p:cNvSpPr>
          <p:nvPr/>
        </p:nvSpPr>
        <p:spPr bwMode="auto">
          <a:xfrm>
            <a:off x="-36513" y="1123950"/>
            <a:ext cx="9197976" cy="0"/>
          </a:xfrm>
          <a:prstGeom prst="line">
            <a:avLst/>
          </a:prstGeom>
          <a:noFill/>
          <a:ln w="6350">
            <a:solidFill>
              <a:schemeClr val="bg2"/>
            </a:solidFill>
            <a:round/>
            <a:headEnd/>
            <a:tailEnd/>
          </a:ln>
          <a:effectLst/>
        </p:spPr>
        <p:txBody>
          <a:bodyPr wrap="none" lIns="0" tIns="0" rIns="0" bIns="0" anchor="ctr"/>
          <a:lstStyle/>
          <a:p>
            <a:pPr>
              <a:defRPr/>
            </a:pPr>
            <a:endParaRPr lang="en-GB"/>
          </a:p>
        </p:txBody>
      </p:sp>
      <p:sp>
        <p:nvSpPr>
          <p:cNvPr id="11" name="Line 19"/>
          <p:cNvSpPr>
            <a:spLocks noChangeShapeType="1"/>
          </p:cNvSpPr>
          <p:nvPr/>
        </p:nvSpPr>
        <p:spPr bwMode="auto">
          <a:xfrm>
            <a:off x="0" y="6489700"/>
            <a:ext cx="9144000" cy="0"/>
          </a:xfrm>
          <a:prstGeom prst="line">
            <a:avLst/>
          </a:prstGeom>
          <a:noFill/>
          <a:ln w="6350">
            <a:solidFill>
              <a:schemeClr val="bg2"/>
            </a:solidFill>
            <a:round/>
            <a:headEnd/>
            <a:tailEnd/>
          </a:ln>
          <a:effectLst/>
        </p:spPr>
        <p:txBody>
          <a:bodyPr wrap="none" lIns="0" tIns="0" rIns="0" bIns="0" anchor="ctr"/>
          <a:lstStyle/>
          <a:p>
            <a:pPr>
              <a:defRPr/>
            </a:pPr>
            <a:endParaRPr lang="en-GB"/>
          </a:p>
        </p:txBody>
      </p:sp>
      <p:sp>
        <p:nvSpPr>
          <p:cNvPr id="12" name="Line 20"/>
          <p:cNvSpPr>
            <a:spLocks noChangeShapeType="1"/>
          </p:cNvSpPr>
          <p:nvPr/>
        </p:nvSpPr>
        <p:spPr bwMode="auto">
          <a:xfrm>
            <a:off x="-36513" y="1123950"/>
            <a:ext cx="9197976" cy="0"/>
          </a:xfrm>
          <a:prstGeom prst="line">
            <a:avLst/>
          </a:prstGeom>
          <a:noFill/>
          <a:ln w="6350">
            <a:solidFill>
              <a:schemeClr val="bg2"/>
            </a:solidFill>
            <a:round/>
            <a:headEnd/>
            <a:tailEnd/>
          </a:ln>
          <a:effectLst/>
        </p:spPr>
        <p:txBody>
          <a:bodyPr wrap="none" lIns="0" tIns="0" rIns="0" bIns="0" anchor="ctr"/>
          <a:lstStyle/>
          <a:p>
            <a:pPr>
              <a:defRPr/>
            </a:pPr>
            <a:endParaRPr lang="en-GB"/>
          </a:p>
        </p:txBody>
      </p:sp>
      <p:pic>
        <p:nvPicPr>
          <p:cNvPr id="15" name="Picture 2" descr="P:\logos\cobham_logo_cyan.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6300" y="217410"/>
            <a:ext cx="2055845" cy="216000"/>
          </a:xfrm>
          <a:prstGeom prst="rect">
            <a:avLst/>
          </a:prstGeom>
          <a:noFill/>
        </p:spPr>
      </p:pic>
      <p:sp>
        <p:nvSpPr>
          <p:cNvPr id="2" name="TextBox 1"/>
          <p:cNvSpPr txBox="1"/>
          <p:nvPr/>
        </p:nvSpPr>
        <p:spPr>
          <a:xfrm>
            <a:off x="7239336" y="6560264"/>
            <a:ext cx="1725152" cy="246221"/>
          </a:xfrm>
          <a:prstGeom prst="rect">
            <a:avLst/>
          </a:prstGeom>
          <a:noFill/>
        </p:spPr>
        <p:txBody>
          <a:bodyPr wrap="none" rtlCol="0">
            <a:spAutoFit/>
          </a:bodyPr>
          <a:lstStyle/>
          <a:p>
            <a:pPr marL="0" indent="0">
              <a:buClr>
                <a:srgbClr val="00A4F2"/>
              </a:buClr>
              <a:buNone/>
            </a:pPr>
            <a:r>
              <a:rPr lang="en-GB" sz="1000" dirty="0" smtClean="0">
                <a:solidFill>
                  <a:srgbClr val="FF7900"/>
                </a:solidFill>
              </a:rPr>
              <a:t>www.cobham.com/wireless</a:t>
            </a:r>
            <a:endParaRPr lang="en-US" sz="1000" dirty="0" err="1" smtClean="0">
              <a:solidFill>
                <a:srgbClr val="FF7900"/>
              </a:solidFill>
            </a:endParaRPr>
          </a:p>
        </p:txBody>
      </p:sp>
    </p:spTree>
  </p:cSld>
  <p:clrMap bg1="lt1" tx1="dk1" bg2="lt2" tx2="dk2" accent1="accent1" accent2="accent2" accent3="accent3" accent4="accent4" accent5="accent5" accent6="accent6" hlink="hlink" folHlink="folHlink"/>
  <p:sldLayoutIdLst>
    <p:sldLayoutId id="2147483819" r:id="rId1"/>
    <p:sldLayoutId id="2147483806" r:id="rId2"/>
    <p:sldLayoutId id="2147483822" r:id="rId3"/>
    <p:sldLayoutId id="2147483807" r:id="rId4"/>
    <p:sldLayoutId id="2147483823" r:id="rId5"/>
    <p:sldLayoutId id="2147483825" r:id="rId6"/>
    <p:sldLayoutId id="2147483826" r:id="rId7"/>
    <p:sldLayoutId id="2147483827" r:id="rId8"/>
    <p:sldLayoutId id="2147483808" r:id="rId9"/>
    <p:sldLayoutId id="2147483809" r:id="rId10"/>
    <p:sldLayoutId id="2147483824" r:id="rId11"/>
    <p:sldLayoutId id="2147483810" r:id="rId12"/>
    <p:sldLayoutId id="2147483811" r:id="rId13"/>
    <p:sldLayoutId id="2147483812" r:id="rId14"/>
    <p:sldLayoutId id="2147483828" r:id="rId15"/>
    <p:sldLayoutId id="2147483829" r:id="rId16"/>
    <p:sldLayoutId id="2147483830" r:id="rId17"/>
    <p:sldLayoutId id="2147483813" r:id="rId18"/>
    <p:sldLayoutId id="2147483815" r:id="rId19"/>
    <p:sldLayoutId id="2147483821" r:id="rId20"/>
    <p:sldLayoutId id="2147483831" r:id="rId21"/>
  </p:sldLayoutIdLst>
  <p:hf hdr="0"/>
  <p:txStyles>
    <p:titleStyle>
      <a:lvl1pPr algn="l" rtl="0" eaLnBrk="1" fontAlgn="base" hangingPunct="1">
        <a:spcBef>
          <a:spcPct val="0"/>
        </a:spcBef>
        <a:spcAft>
          <a:spcPct val="0"/>
        </a:spcAft>
        <a:defRPr sz="2400">
          <a:solidFill>
            <a:srgbClr val="00A4F2"/>
          </a:solidFill>
          <a:latin typeface="+mj-lt"/>
          <a:ea typeface="+mj-ea"/>
          <a:cs typeface="+mj-cs"/>
        </a:defRPr>
      </a:lvl1pPr>
      <a:lvl2pPr algn="l" rtl="0" eaLnBrk="1" fontAlgn="base" hangingPunct="1">
        <a:spcBef>
          <a:spcPct val="0"/>
        </a:spcBef>
        <a:spcAft>
          <a:spcPct val="0"/>
        </a:spcAft>
        <a:defRPr sz="2400">
          <a:solidFill>
            <a:srgbClr val="00A4F2"/>
          </a:solidFill>
          <a:latin typeface="Tahoma" pitchFamily="34" charset="0"/>
        </a:defRPr>
      </a:lvl2pPr>
      <a:lvl3pPr algn="l" rtl="0" eaLnBrk="1" fontAlgn="base" hangingPunct="1">
        <a:spcBef>
          <a:spcPct val="0"/>
        </a:spcBef>
        <a:spcAft>
          <a:spcPct val="0"/>
        </a:spcAft>
        <a:defRPr sz="2400">
          <a:solidFill>
            <a:srgbClr val="00A4F2"/>
          </a:solidFill>
          <a:latin typeface="Tahoma" pitchFamily="34" charset="0"/>
        </a:defRPr>
      </a:lvl3pPr>
      <a:lvl4pPr algn="l" rtl="0" eaLnBrk="1" fontAlgn="base" hangingPunct="1">
        <a:spcBef>
          <a:spcPct val="0"/>
        </a:spcBef>
        <a:spcAft>
          <a:spcPct val="0"/>
        </a:spcAft>
        <a:defRPr sz="2400">
          <a:solidFill>
            <a:srgbClr val="00A4F2"/>
          </a:solidFill>
          <a:latin typeface="Tahoma" pitchFamily="34" charset="0"/>
        </a:defRPr>
      </a:lvl4pPr>
      <a:lvl5pPr algn="l" rtl="0" eaLnBrk="1" fontAlgn="base" hangingPunct="1">
        <a:spcBef>
          <a:spcPct val="0"/>
        </a:spcBef>
        <a:spcAft>
          <a:spcPct val="0"/>
        </a:spcAft>
        <a:defRPr sz="2400">
          <a:solidFill>
            <a:srgbClr val="00A4F2"/>
          </a:solidFill>
          <a:latin typeface="Tahoma" pitchFamily="34" charset="0"/>
        </a:defRPr>
      </a:lvl5pPr>
      <a:lvl6pPr marL="457200" algn="l" rtl="0" eaLnBrk="1" fontAlgn="base" hangingPunct="1">
        <a:spcBef>
          <a:spcPct val="0"/>
        </a:spcBef>
        <a:spcAft>
          <a:spcPct val="0"/>
        </a:spcAft>
        <a:defRPr sz="2400">
          <a:solidFill>
            <a:srgbClr val="00A4F2"/>
          </a:solidFill>
          <a:latin typeface="Tahoma" pitchFamily="34" charset="0"/>
        </a:defRPr>
      </a:lvl6pPr>
      <a:lvl7pPr marL="914400" algn="l" rtl="0" eaLnBrk="1" fontAlgn="base" hangingPunct="1">
        <a:spcBef>
          <a:spcPct val="0"/>
        </a:spcBef>
        <a:spcAft>
          <a:spcPct val="0"/>
        </a:spcAft>
        <a:defRPr sz="2400">
          <a:solidFill>
            <a:srgbClr val="00A4F2"/>
          </a:solidFill>
          <a:latin typeface="Tahoma" pitchFamily="34" charset="0"/>
        </a:defRPr>
      </a:lvl7pPr>
      <a:lvl8pPr marL="1371600" algn="l" rtl="0" eaLnBrk="1" fontAlgn="base" hangingPunct="1">
        <a:spcBef>
          <a:spcPct val="0"/>
        </a:spcBef>
        <a:spcAft>
          <a:spcPct val="0"/>
        </a:spcAft>
        <a:defRPr sz="2400">
          <a:solidFill>
            <a:srgbClr val="00A4F2"/>
          </a:solidFill>
          <a:latin typeface="Tahoma" pitchFamily="34" charset="0"/>
        </a:defRPr>
      </a:lvl8pPr>
      <a:lvl9pPr marL="1828800" algn="l" rtl="0" eaLnBrk="1" fontAlgn="base" hangingPunct="1">
        <a:spcBef>
          <a:spcPct val="0"/>
        </a:spcBef>
        <a:spcAft>
          <a:spcPct val="0"/>
        </a:spcAft>
        <a:defRPr sz="2400">
          <a:solidFill>
            <a:srgbClr val="00A4F2"/>
          </a:solidFill>
          <a:latin typeface="Tahoma" pitchFamily="34" charset="0"/>
        </a:defRPr>
      </a:lvl9pPr>
    </p:titleStyle>
    <p:bodyStyle>
      <a:lvl1pPr marL="195263" indent="-195263" algn="l" rtl="0" eaLnBrk="1" fontAlgn="base" hangingPunct="1">
        <a:spcBef>
          <a:spcPct val="20000"/>
        </a:spcBef>
        <a:spcAft>
          <a:spcPct val="0"/>
        </a:spcAft>
        <a:buClr>
          <a:srgbClr val="009FDA"/>
        </a:buClr>
        <a:buSzPct val="130000"/>
        <a:buFont typeface="Arial" charset="0"/>
        <a:buChar char="•"/>
        <a:defRPr sz="2200">
          <a:solidFill>
            <a:schemeClr val="tx1"/>
          </a:solidFill>
          <a:latin typeface="+mn-lt"/>
          <a:ea typeface="+mn-ea"/>
          <a:cs typeface="+mn-cs"/>
        </a:defRPr>
      </a:lvl1pPr>
      <a:lvl2pPr marL="762000" indent="-190500" algn="l" rtl="0" eaLnBrk="1" fontAlgn="base" hangingPunct="1">
        <a:spcBef>
          <a:spcPct val="20000"/>
        </a:spcBef>
        <a:spcAft>
          <a:spcPct val="0"/>
        </a:spcAft>
        <a:buSzPct val="100000"/>
        <a:buChar char="–"/>
        <a:defRPr sz="2000">
          <a:solidFill>
            <a:schemeClr val="tx1"/>
          </a:solidFill>
          <a:latin typeface="+mn-lt"/>
        </a:defRPr>
      </a:lvl2pPr>
      <a:lvl3pPr marL="1236663" indent="-188913" algn="l" rtl="0" eaLnBrk="1" fontAlgn="base" hangingPunct="1">
        <a:spcBef>
          <a:spcPct val="20000"/>
        </a:spcBef>
        <a:spcAft>
          <a:spcPct val="0"/>
        </a:spcAft>
        <a:buClr>
          <a:srgbClr val="009FDA"/>
        </a:buClr>
        <a:buSzPct val="130000"/>
        <a:buFont typeface="Times" pitchFamily="18" charset="0"/>
        <a:buChar char="•"/>
        <a:defRPr sz="1800">
          <a:solidFill>
            <a:schemeClr val="tx1"/>
          </a:solidFill>
          <a:latin typeface="+mn-lt"/>
        </a:defRPr>
      </a:lvl3pPr>
      <a:lvl4pPr marL="1719263" indent="-252413" algn="l" rtl="0" eaLnBrk="1" fontAlgn="base" hangingPunct="1">
        <a:spcBef>
          <a:spcPct val="20000"/>
        </a:spcBef>
        <a:spcAft>
          <a:spcPct val="0"/>
        </a:spcAft>
        <a:buChar char="–"/>
        <a:defRPr sz="1600">
          <a:solidFill>
            <a:schemeClr val="tx1"/>
          </a:solidFill>
          <a:latin typeface="+mn-lt"/>
        </a:defRPr>
      </a:lvl4pPr>
      <a:lvl5pPr marL="2138363" indent="-228600" algn="l" rtl="0" eaLnBrk="1" fontAlgn="base" hangingPunct="1">
        <a:spcBef>
          <a:spcPct val="20000"/>
        </a:spcBef>
        <a:spcAft>
          <a:spcPct val="0"/>
        </a:spcAft>
        <a:buClr>
          <a:srgbClr val="009FDA"/>
        </a:buClr>
        <a:buSzPct val="130000"/>
        <a:buFont typeface="Times" pitchFamily="18" charset="0"/>
        <a:buChar char="•"/>
        <a:defRPr sz="1600">
          <a:solidFill>
            <a:schemeClr val="tx1"/>
          </a:solidFill>
          <a:latin typeface="+mn-lt"/>
        </a:defRPr>
      </a:lvl5pPr>
      <a:lvl6pPr marL="25955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6pPr>
      <a:lvl7pPr marL="30527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7pPr>
      <a:lvl8pPr marL="35099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8pPr>
      <a:lvl9pPr marL="39671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putty.org/"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June 2016</a:t>
            </a:r>
            <a:endParaRPr lang="en-US" dirty="0"/>
          </a:p>
        </p:txBody>
      </p:sp>
      <p:sp>
        <p:nvSpPr>
          <p:cNvPr id="4" name="Text Placeholder 1"/>
          <p:cNvSpPr>
            <a:spLocks noGrp="1"/>
          </p:cNvSpPr>
          <p:nvPr>
            <p:ph type="body" sz="quarter" idx="10"/>
          </p:nvPr>
        </p:nvSpPr>
        <p:spPr>
          <a:xfrm>
            <a:off x="232234" y="5029200"/>
            <a:ext cx="7580125" cy="435265"/>
          </a:xfrm>
        </p:spPr>
        <p:txBody>
          <a:bodyPr/>
          <a:lstStyle/>
          <a:p>
            <a:r>
              <a:rPr lang="en-US" dirty="0" smtClean="0"/>
              <a:t>CN-005 TM500 Serial Log (MK3)</a:t>
            </a:r>
            <a:endParaRPr lang="en-US" dirty="0"/>
          </a:p>
        </p:txBody>
      </p:sp>
    </p:spTree>
    <p:extLst>
      <p:ext uri="{BB962C8B-B14F-4D97-AF65-F5344CB8AC3E}">
        <p14:creationId xmlns:p14="http://schemas.microsoft.com/office/powerpoint/2010/main" val="1647378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a:t>
            </a:r>
            <a:endParaRPr lang="en-US" dirty="0"/>
          </a:p>
        </p:txBody>
      </p:sp>
      <p:sp>
        <p:nvSpPr>
          <p:cNvPr id="3" name="Content Placeholder 2"/>
          <p:cNvSpPr>
            <a:spLocks noGrp="1"/>
          </p:cNvSpPr>
          <p:nvPr>
            <p:ph idx="1"/>
          </p:nvPr>
        </p:nvSpPr>
        <p:spPr/>
        <p:txBody>
          <a:bodyPr/>
          <a:lstStyle/>
          <a:p>
            <a:r>
              <a:rPr lang="zh-CN" altLang="en-US" dirty="0"/>
              <a:t>串口日志可以提供很多有用信息用于分析和定位以下问题</a:t>
            </a:r>
            <a:r>
              <a:rPr lang="zh-CN" altLang="en-US" dirty="0" smtClean="0"/>
              <a:t>：</a:t>
            </a:r>
            <a:endParaRPr lang="en-US" altLang="zh-CN" dirty="0" smtClean="0"/>
          </a:p>
          <a:p>
            <a:pPr lvl="1"/>
            <a:r>
              <a:rPr lang="en-US" altLang="zh-CN" dirty="0"/>
              <a:t>TM500 </a:t>
            </a:r>
            <a:r>
              <a:rPr lang="zh-CN" altLang="en-US" dirty="0"/>
              <a:t>启动失败</a:t>
            </a:r>
          </a:p>
          <a:p>
            <a:pPr lvl="1"/>
            <a:r>
              <a:rPr lang="en-US" altLang="zh-CN" dirty="0"/>
              <a:t>TM500 </a:t>
            </a:r>
            <a:r>
              <a:rPr lang="zh-CN" altLang="en-US" dirty="0"/>
              <a:t>连接失败</a:t>
            </a:r>
          </a:p>
          <a:p>
            <a:pPr lvl="1"/>
            <a:r>
              <a:rPr lang="en-US" altLang="zh-CN" dirty="0"/>
              <a:t>TM500 </a:t>
            </a:r>
            <a:r>
              <a:rPr lang="zh-CN" altLang="en-US" dirty="0"/>
              <a:t>固件版本不匹配</a:t>
            </a:r>
          </a:p>
          <a:p>
            <a:pPr lvl="1"/>
            <a:r>
              <a:rPr lang="en-US" altLang="zh-CN" dirty="0"/>
              <a:t>TM500 </a:t>
            </a:r>
            <a:r>
              <a:rPr lang="zh-CN" altLang="en-US" dirty="0"/>
              <a:t>硬件故障</a:t>
            </a:r>
          </a:p>
          <a:p>
            <a:pPr lvl="1"/>
            <a:r>
              <a:rPr lang="en-US" altLang="zh-CN" dirty="0"/>
              <a:t>TM500 </a:t>
            </a:r>
            <a:r>
              <a:rPr lang="zh-CN" altLang="en-US" dirty="0"/>
              <a:t>异常过热</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9</a:t>
            </a:fld>
            <a:endParaRPr lang="en-US" dirty="0"/>
          </a:p>
        </p:txBody>
      </p:sp>
    </p:spTree>
    <p:extLst>
      <p:ext uri="{BB962C8B-B14F-4D97-AF65-F5344CB8AC3E}">
        <p14:creationId xmlns:p14="http://schemas.microsoft.com/office/powerpoint/2010/main" val="1038254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 </a:t>
            </a:r>
            <a:r>
              <a:rPr lang="en-US" altLang="zh-CN" dirty="0"/>
              <a:t>– </a:t>
            </a:r>
            <a:r>
              <a:rPr lang="zh-CN" altLang="en-US" dirty="0"/>
              <a:t>启动失败</a:t>
            </a:r>
            <a:endParaRPr lang="en-US" dirty="0"/>
          </a:p>
        </p:txBody>
      </p:sp>
      <p:sp>
        <p:nvSpPr>
          <p:cNvPr id="3" name="Content Placeholder 2"/>
          <p:cNvSpPr>
            <a:spLocks noGrp="1"/>
          </p:cNvSpPr>
          <p:nvPr>
            <p:ph idx="1"/>
          </p:nvPr>
        </p:nvSpPr>
        <p:spPr/>
        <p:txBody>
          <a:bodyPr/>
          <a:lstStyle/>
          <a:p>
            <a:r>
              <a:rPr lang="en-US" altLang="zh-CN" dirty="0" smtClean="0"/>
              <a:t>TM500</a:t>
            </a:r>
            <a:r>
              <a:rPr lang="zh-CN" altLang="en-US" dirty="0" smtClean="0"/>
              <a:t>每</a:t>
            </a:r>
            <a:r>
              <a:rPr lang="zh-CN" altLang="en-US" dirty="0"/>
              <a:t>次启动过程中都要</a:t>
            </a:r>
            <a:r>
              <a:rPr lang="zh-CN" altLang="en-US" dirty="0" smtClean="0"/>
              <a:t>从</a:t>
            </a:r>
            <a:r>
              <a:rPr lang="en-US" altLang="zh-CN" dirty="0" smtClean="0"/>
              <a:t>FTP</a:t>
            </a:r>
            <a:r>
              <a:rPr lang="zh-CN" altLang="en-US" dirty="0" smtClean="0"/>
              <a:t>服</a:t>
            </a:r>
            <a:r>
              <a:rPr lang="zh-CN" altLang="en-US" dirty="0"/>
              <a:t>务器上加载文件。如果文件加载过程失败，</a:t>
            </a:r>
            <a:r>
              <a:rPr lang="en-US" altLang="zh-CN" dirty="0" smtClean="0"/>
              <a:t>TM500</a:t>
            </a:r>
            <a:r>
              <a:rPr lang="zh-CN" altLang="en-US" dirty="0" smtClean="0"/>
              <a:t>将</a:t>
            </a:r>
            <a:r>
              <a:rPr lang="zh-CN" altLang="en-US" dirty="0"/>
              <a:t>不能正常启动</a:t>
            </a:r>
            <a:r>
              <a:rPr lang="zh-CN" altLang="en-US" dirty="0" smtClean="0"/>
              <a:t>。</a:t>
            </a:r>
            <a:endParaRPr lang="en-US" altLang="zh-CN" dirty="0" smtClean="0"/>
          </a:p>
          <a:p>
            <a:r>
              <a:rPr lang="zh-CN" altLang="en-US" dirty="0" smtClean="0"/>
              <a:t>当</a:t>
            </a:r>
            <a:r>
              <a:rPr lang="en-US" altLang="zh-CN" dirty="0" smtClean="0"/>
              <a:t>TM500</a:t>
            </a:r>
            <a:r>
              <a:rPr lang="zh-CN" altLang="en-US" dirty="0" smtClean="0"/>
              <a:t>成</a:t>
            </a:r>
            <a:r>
              <a:rPr lang="zh-CN" altLang="en-US" dirty="0"/>
              <a:t>功</a:t>
            </a:r>
            <a:r>
              <a:rPr lang="zh-CN" altLang="en-US" dirty="0" smtClean="0"/>
              <a:t>从</a:t>
            </a:r>
            <a:r>
              <a:rPr lang="en-US" altLang="zh-CN" dirty="0" smtClean="0"/>
              <a:t>FTP</a:t>
            </a:r>
            <a:r>
              <a:rPr lang="zh-CN" altLang="en-US" dirty="0" smtClean="0"/>
              <a:t>服</a:t>
            </a:r>
            <a:r>
              <a:rPr lang="zh-CN" altLang="en-US" dirty="0"/>
              <a:t>务器加载启动文件时，串口日志中会打印出如下信</a:t>
            </a:r>
            <a:r>
              <a:rPr lang="zh-CN" altLang="en-US" dirty="0" smtClean="0"/>
              <a:t>息：</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10</a:t>
            </a:fld>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656113"/>
            <a:ext cx="4876800" cy="378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8254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 </a:t>
            </a:r>
            <a:r>
              <a:rPr lang="en-US" altLang="zh-CN" dirty="0"/>
              <a:t>– </a:t>
            </a:r>
            <a:r>
              <a:rPr lang="zh-CN" altLang="en-US" dirty="0"/>
              <a:t>启动失败</a:t>
            </a:r>
            <a:endParaRPr lang="en-US" dirty="0"/>
          </a:p>
        </p:txBody>
      </p:sp>
      <p:sp>
        <p:nvSpPr>
          <p:cNvPr id="3" name="Content Placeholder 2"/>
          <p:cNvSpPr>
            <a:spLocks noGrp="1"/>
          </p:cNvSpPr>
          <p:nvPr>
            <p:ph idx="1"/>
          </p:nvPr>
        </p:nvSpPr>
        <p:spPr/>
        <p:txBody>
          <a:bodyPr/>
          <a:lstStyle/>
          <a:p>
            <a:r>
              <a:rPr lang="zh-CN" altLang="en-US" dirty="0"/>
              <a:t>如果出现加载失败，请按照如下方法检查</a:t>
            </a:r>
            <a:r>
              <a:rPr lang="zh-CN" altLang="en-US" dirty="0" smtClean="0"/>
              <a:t>：</a:t>
            </a:r>
            <a:endParaRPr lang="en-US" altLang="zh-CN" dirty="0" smtClean="0"/>
          </a:p>
          <a:p>
            <a:pPr lvl="1"/>
            <a:r>
              <a:rPr lang="zh-CN" altLang="en-US" dirty="0"/>
              <a:t>从控制电</a:t>
            </a:r>
            <a:r>
              <a:rPr lang="zh-CN" altLang="en-US" dirty="0" smtClean="0"/>
              <a:t>脑</a:t>
            </a:r>
            <a:r>
              <a:rPr lang="en-US" altLang="zh-CN" dirty="0" smtClean="0"/>
              <a:t>ping</a:t>
            </a:r>
            <a:r>
              <a:rPr lang="zh-CN" altLang="en-US" dirty="0" smtClean="0"/>
              <a:t>这台</a:t>
            </a:r>
            <a:r>
              <a:rPr lang="en-US" altLang="zh-CN" dirty="0" smtClean="0"/>
              <a:t>TM500</a:t>
            </a:r>
            <a:r>
              <a:rPr lang="zh-CN" altLang="en-US" dirty="0" smtClean="0"/>
              <a:t>的</a:t>
            </a:r>
            <a:r>
              <a:rPr lang="en-US" altLang="zh-CN" dirty="0" smtClean="0"/>
              <a:t>IP</a:t>
            </a:r>
            <a:r>
              <a:rPr lang="zh-CN" altLang="en-US" dirty="0" smtClean="0"/>
              <a:t>地址</a:t>
            </a:r>
            <a:endParaRPr lang="en-US" altLang="zh-CN" dirty="0" smtClean="0"/>
          </a:p>
          <a:p>
            <a:pPr lvl="2"/>
            <a:r>
              <a:rPr lang="zh-CN" altLang="en-US" dirty="0"/>
              <a:t>如</a:t>
            </a:r>
            <a:r>
              <a:rPr lang="zh-CN" altLang="en-US" dirty="0" smtClean="0"/>
              <a:t>果</a:t>
            </a:r>
            <a:r>
              <a:rPr lang="en-US" dirty="0" smtClean="0"/>
              <a:t>ping</a:t>
            </a:r>
            <a:r>
              <a:rPr lang="zh-CN" altLang="en-US" dirty="0" smtClean="0"/>
              <a:t>不</a:t>
            </a:r>
            <a:r>
              <a:rPr lang="zh-CN" altLang="en-US" dirty="0"/>
              <a:t>同，逐项检查：</a:t>
            </a:r>
          </a:p>
          <a:p>
            <a:pPr lvl="3"/>
            <a:r>
              <a:rPr lang="en-US" altLang="zh-CN" dirty="0" smtClean="0"/>
              <a:t>TM500</a:t>
            </a:r>
            <a:r>
              <a:rPr lang="zh-CN" altLang="en-US" dirty="0" smtClean="0"/>
              <a:t>和</a:t>
            </a:r>
            <a:r>
              <a:rPr lang="zh-CN" altLang="en-US" dirty="0"/>
              <a:t>控制电脑之间的网线连接是否正常；</a:t>
            </a:r>
          </a:p>
          <a:p>
            <a:pPr lvl="3"/>
            <a:r>
              <a:rPr lang="zh-CN" altLang="en-US" dirty="0"/>
              <a:t>网线是否连接</a:t>
            </a:r>
            <a:r>
              <a:rPr lang="zh-CN" altLang="en-US" dirty="0" smtClean="0"/>
              <a:t>到</a:t>
            </a:r>
            <a:r>
              <a:rPr lang="en-US" altLang="zh-CN" dirty="0" smtClean="0"/>
              <a:t>TM500</a:t>
            </a:r>
            <a:r>
              <a:rPr lang="zh-CN" altLang="en-US" dirty="0" smtClean="0">
                <a:solidFill>
                  <a:srgbClr val="FF0000"/>
                </a:solidFill>
              </a:rPr>
              <a:t>主</a:t>
            </a:r>
            <a:r>
              <a:rPr lang="en-US" altLang="zh-CN" dirty="0" smtClean="0">
                <a:solidFill>
                  <a:srgbClr val="FF0000"/>
                </a:solidFill>
              </a:rPr>
              <a:t>HLP</a:t>
            </a:r>
            <a:r>
              <a:rPr lang="zh-CN" altLang="en-US" dirty="0" smtClean="0"/>
              <a:t>卡</a:t>
            </a:r>
            <a:r>
              <a:rPr lang="zh-CN" altLang="en-US" dirty="0"/>
              <a:t>上的正确位置</a:t>
            </a:r>
            <a:r>
              <a:rPr lang="zh-CN" altLang="en-US" dirty="0" smtClean="0"/>
              <a:t>（备注：</a:t>
            </a:r>
            <a:r>
              <a:rPr lang="en-US" altLang="zh-CN" dirty="0" smtClean="0"/>
              <a:t>HLP</a:t>
            </a:r>
            <a:r>
              <a:rPr lang="zh-CN" altLang="en-US" dirty="0" smtClean="0"/>
              <a:t>卡最</a:t>
            </a:r>
            <a:r>
              <a:rPr lang="zh-CN" altLang="en-US" dirty="0"/>
              <a:t>下面的端</a:t>
            </a:r>
            <a:r>
              <a:rPr lang="zh-CN" altLang="en-US" dirty="0" smtClean="0"/>
              <a:t>口</a:t>
            </a:r>
            <a:r>
              <a:rPr lang="en-US" altLang="zh-CN" dirty="0" smtClean="0">
                <a:solidFill>
                  <a:srgbClr val="FF0000"/>
                </a:solidFill>
              </a:rPr>
              <a:t>ETH2</a:t>
            </a:r>
            <a:r>
              <a:rPr lang="zh-CN" altLang="en-US" dirty="0" smtClean="0"/>
              <a:t>）；</a:t>
            </a:r>
            <a:endParaRPr lang="zh-CN" altLang="en-US" dirty="0"/>
          </a:p>
          <a:p>
            <a:pPr lvl="3"/>
            <a:r>
              <a:rPr lang="en-US" altLang="zh-CN" dirty="0"/>
              <a:t>TM500 IP</a:t>
            </a:r>
            <a:r>
              <a:rPr lang="zh-CN" altLang="en-US" dirty="0"/>
              <a:t>地址的子网掩码是否和控制电脑一致。</a:t>
            </a:r>
            <a:endParaRPr lang="en-US" dirty="0" smtClean="0"/>
          </a:p>
          <a:p>
            <a:pPr lvl="2"/>
            <a:r>
              <a:rPr lang="zh-CN" altLang="en-US" dirty="0"/>
              <a:t>如果</a:t>
            </a:r>
            <a:r>
              <a:rPr lang="zh-CN" altLang="en-US" dirty="0" smtClean="0"/>
              <a:t>能</a:t>
            </a:r>
            <a:r>
              <a:rPr lang="en-US" dirty="0" smtClean="0"/>
              <a:t>ping</a:t>
            </a:r>
            <a:r>
              <a:rPr lang="zh-CN" altLang="en-US" dirty="0" smtClean="0"/>
              <a:t>通</a:t>
            </a:r>
            <a:r>
              <a:rPr lang="zh-CN" altLang="en-US" dirty="0"/>
              <a:t>，逐项检查</a:t>
            </a:r>
            <a:r>
              <a:rPr lang="zh-CN" altLang="en-US" dirty="0" smtClean="0"/>
              <a:t>：</a:t>
            </a:r>
            <a:endParaRPr lang="en-US" altLang="zh-CN" dirty="0" smtClean="0"/>
          </a:p>
          <a:p>
            <a:pPr lvl="3"/>
            <a:r>
              <a:rPr lang="zh-CN" altLang="en-US" dirty="0"/>
              <a:t>控制电脑上</a:t>
            </a:r>
            <a:r>
              <a:rPr lang="zh-CN" altLang="en-US" dirty="0" smtClean="0"/>
              <a:t>的</a:t>
            </a:r>
            <a:r>
              <a:rPr lang="en-US" altLang="zh-CN" dirty="0" smtClean="0"/>
              <a:t>FTP</a:t>
            </a:r>
            <a:r>
              <a:rPr lang="zh-CN" altLang="en-US" dirty="0" smtClean="0"/>
              <a:t>服</a:t>
            </a:r>
            <a:r>
              <a:rPr lang="zh-CN" altLang="en-US" dirty="0"/>
              <a:t>务器是否正常运行；</a:t>
            </a:r>
          </a:p>
          <a:p>
            <a:pPr lvl="3"/>
            <a:r>
              <a:rPr lang="zh-CN" altLang="en-US" dirty="0"/>
              <a:t>控制电脑上的防火墙是否正在阻</a:t>
            </a:r>
            <a:r>
              <a:rPr lang="zh-CN" altLang="en-US" dirty="0" smtClean="0"/>
              <a:t>拦</a:t>
            </a:r>
            <a:r>
              <a:rPr lang="en-US" altLang="zh-CN" dirty="0" smtClean="0"/>
              <a:t>FTP</a:t>
            </a:r>
            <a:r>
              <a:rPr lang="zh-CN" altLang="en-US" dirty="0" smtClean="0"/>
              <a:t>服</a:t>
            </a:r>
            <a:r>
              <a:rPr lang="zh-CN" altLang="en-US" dirty="0"/>
              <a:t>务；</a:t>
            </a:r>
          </a:p>
          <a:p>
            <a:pPr lvl="3"/>
            <a:r>
              <a:rPr lang="en-US" altLang="zh-CN" dirty="0" smtClean="0"/>
              <a:t>FTP</a:t>
            </a:r>
            <a:r>
              <a:rPr lang="zh-CN" altLang="en-US" dirty="0" smtClean="0"/>
              <a:t>服</a:t>
            </a:r>
            <a:r>
              <a:rPr lang="zh-CN" altLang="en-US" dirty="0"/>
              <a:t>务器是否开启读取权限；</a:t>
            </a:r>
          </a:p>
          <a:p>
            <a:pPr lvl="3"/>
            <a:r>
              <a:rPr lang="en-US" altLang="zh-CN" dirty="0" smtClean="0"/>
              <a:t>TM500</a:t>
            </a:r>
            <a:r>
              <a:rPr lang="zh-CN" altLang="en-US" dirty="0" smtClean="0"/>
              <a:t>内</a:t>
            </a:r>
            <a:r>
              <a:rPr lang="zh-CN" altLang="en-US" dirty="0"/>
              <a:t>是否配置了正确的控制电脑 </a:t>
            </a:r>
            <a:r>
              <a:rPr lang="en-US" altLang="zh-CN" dirty="0"/>
              <a:t>IP </a:t>
            </a:r>
            <a:r>
              <a:rPr lang="zh-CN" altLang="en-US" dirty="0"/>
              <a:t>地址（也就是串口日志里“</a:t>
            </a:r>
            <a:r>
              <a:rPr lang="en-US" altLang="zh-CN" dirty="0"/>
              <a:t>host </a:t>
            </a:r>
            <a:r>
              <a:rPr lang="en-US" altLang="zh-CN" dirty="0" err="1"/>
              <a:t>inet</a:t>
            </a:r>
            <a:r>
              <a:rPr lang="en-US" altLang="zh-CN" dirty="0"/>
              <a:t> (h)”</a:t>
            </a:r>
            <a:r>
              <a:rPr lang="zh-CN" altLang="en-US" dirty="0"/>
              <a:t>域配置的 </a:t>
            </a:r>
            <a:r>
              <a:rPr lang="en-US" altLang="zh-CN" dirty="0"/>
              <a:t>IP </a:t>
            </a:r>
            <a:r>
              <a:rPr lang="zh-CN" altLang="en-US" dirty="0"/>
              <a:t>地址）；</a:t>
            </a:r>
          </a:p>
          <a:p>
            <a:pPr lvl="3"/>
            <a:r>
              <a:rPr lang="en-US" altLang="zh-CN" dirty="0" smtClean="0"/>
              <a:t>TM500</a:t>
            </a:r>
            <a:r>
              <a:rPr lang="zh-CN" altLang="en-US" dirty="0" smtClean="0"/>
              <a:t>内</a:t>
            </a:r>
            <a:r>
              <a:rPr lang="zh-CN" altLang="en-US" dirty="0"/>
              <a:t>是否配置的用户名（“</a:t>
            </a:r>
            <a:r>
              <a:rPr lang="en-US" altLang="zh-CN" dirty="0"/>
              <a:t>user (u)”</a:t>
            </a:r>
            <a:r>
              <a:rPr lang="zh-CN" altLang="en-US" dirty="0"/>
              <a:t>域）和密码（“</a:t>
            </a:r>
            <a:r>
              <a:rPr lang="en-US" altLang="zh-CN" dirty="0"/>
              <a:t>ftp password (pw)”</a:t>
            </a:r>
            <a:r>
              <a:rPr lang="zh-CN" altLang="en-US" dirty="0"/>
              <a:t>域）是否和控制电脑</a:t>
            </a:r>
            <a:r>
              <a:rPr lang="zh-CN" altLang="en-US" dirty="0" smtClean="0"/>
              <a:t>上</a:t>
            </a:r>
            <a:r>
              <a:rPr lang="en-US" altLang="zh-CN" dirty="0" smtClean="0"/>
              <a:t>FTP</a:t>
            </a:r>
            <a:r>
              <a:rPr lang="zh-CN" altLang="en-US" dirty="0" smtClean="0"/>
              <a:t>服</a:t>
            </a:r>
            <a:r>
              <a:rPr lang="zh-CN" altLang="en-US" dirty="0"/>
              <a:t>务器端的配置一致。</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11</a:t>
            </a:fld>
            <a:endParaRPr lang="en-US" dirty="0"/>
          </a:p>
        </p:txBody>
      </p:sp>
    </p:spTree>
    <p:extLst>
      <p:ext uri="{BB962C8B-B14F-4D97-AF65-F5344CB8AC3E}">
        <p14:creationId xmlns:p14="http://schemas.microsoft.com/office/powerpoint/2010/main" val="1038254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 </a:t>
            </a:r>
            <a:r>
              <a:rPr lang="en-US" altLang="zh-CN" dirty="0"/>
              <a:t>– </a:t>
            </a:r>
            <a:r>
              <a:rPr lang="zh-CN" altLang="en-US" dirty="0"/>
              <a:t>连接失败</a:t>
            </a:r>
            <a:endParaRPr lang="en-US" dirty="0"/>
          </a:p>
        </p:txBody>
      </p:sp>
      <p:sp>
        <p:nvSpPr>
          <p:cNvPr id="3" name="Content Placeholder 2"/>
          <p:cNvSpPr>
            <a:spLocks noGrp="1"/>
          </p:cNvSpPr>
          <p:nvPr>
            <p:ph idx="1"/>
          </p:nvPr>
        </p:nvSpPr>
        <p:spPr/>
        <p:txBody>
          <a:bodyPr/>
          <a:lstStyle/>
          <a:p>
            <a:r>
              <a:rPr lang="zh-CN" altLang="en-US" dirty="0"/>
              <a:t>如</a:t>
            </a:r>
            <a:r>
              <a:rPr lang="zh-CN" altLang="en-US" dirty="0" smtClean="0"/>
              <a:t>果</a:t>
            </a:r>
            <a:r>
              <a:rPr lang="en-US" altLang="zh-CN" dirty="0" smtClean="0"/>
              <a:t>TM500</a:t>
            </a:r>
            <a:r>
              <a:rPr lang="zh-CN" altLang="en-US" dirty="0" smtClean="0"/>
              <a:t>当</a:t>
            </a:r>
            <a:r>
              <a:rPr lang="zh-CN" altLang="en-US" dirty="0"/>
              <a:t>前的硬件配置不足以支持当前所用的 </a:t>
            </a:r>
            <a:r>
              <a:rPr lang="en-US" altLang="zh-CN" dirty="0"/>
              <a:t>TMA </a:t>
            </a:r>
            <a:r>
              <a:rPr lang="zh-CN" altLang="en-US" dirty="0"/>
              <a:t>软件版本，会导致连接失败。在命令行日志里会打出如下错误信息</a:t>
            </a:r>
            <a:r>
              <a:rPr lang="zh-CN" altLang="en-US" dirty="0" smtClean="0"/>
              <a:t>：</a:t>
            </a:r>
            <a:endParaRPr lang="en-US" altLang="zh-CN" dirty="0" smtClean="0"/>
          </a:p>
          <a:p>
            <a:pPr marL="0" indent="0">
              <a:buNone/>
            </a:pPr>
            <a:r>
              <a:rPr lang="en-US" sz="2400" dirty="0" smtClean="0">
                <a:solidFill>
                  <a:srgbClr val="C00000"/>
                </a:solidFill>
              </a:rPr>
              <a:t>	</a:t>
            </a:r>
            <a:r>
              <a:rPr lang="en-US" sz="1600" dirty="0" smtClean="0">
                <a:solidFill>
                  <a:srgbClr val="FF0000"/>
                </a:solidFill>
              </a:rPr>
              <a:t>C</a:t>
            </a:r>
            <a:r>
              <a:rPr lang="en-US" sz="1600" dirty="0">
                <a:solidFill>
                  <a:srgbClr val="FF0000"/>
                </a:solidFill>
              </a:rPr>
              <a:t>: SCFG 0x06 Failure - Architecture Selection failed</a:t>
            </a:r>
            <a:r>
              <a:rPr lang="en-US" sz="1600" dirty="0" smtClean="0">
                <a:solidFill>
                  <a:srgbClr val="FF0000"/>
                </a:solidFill>
              </a:rPr>
              <a:t>.</a:t>
            </a:r>
          </a:p>
          <a:p>
            <a:r>
              <a:rPr lang="zh-CN" altLang="en-US" dirty="0"/>
              <a:t>此时在串口日志里，可以看到更多信息</a:t>
            </a:r>
            <a:r>
              <a:rPr lang="zh-CN" altLang="en-US" dirty="0" smtClean="0"/>
              <a:t>：</a:t>
            </a:r>
            <a:endParaRPr lang="en-US" altLang="zh-CN" dirty="0" smtClean="0"/>
          </a:p>
          <a:p>
            <a:pPr lvl="1"/>
            <a:r>
              <a:rPr lang="zh-CN" altLang="en-US" dirty="0"/>
              <a:t>首先从告警信息里查看何种卡缺失，缺少多少块。下面是一个告警实例</a:t>
            </a:r>
            <a:r>
              <a:rPr lang="zh-CN" altLang="en-US" dirty="0" smtClean="0"/>
              <a:t>：</a:t>
            </a:r>
            <a:endParaRPr lang="en-US" altLang="zh-CN" dirty="0" smtClean="0"/>
          </a:p>
          <a:p>
            <a:pPr marL="571500" lvl="1" indent="0">
              <a:buNone/>
            </a:pPr>
            <a:r>
              <a:rPr lang="en-US" sz="1800" dirty="0">
                <a:solidFill>
                  <a:srgbClr val="FF0000"/>
                </a:solidFill>
              </a:rPr>
              <a:t>	</a:t>
            </a:r>
            <a:r>
              <a:rPr lang="en-US" sz="1400" dirty="0">
                <a:solidFill>
                  <a:srgbClr val="FF0000"/>
                </a:solidFill>
              </a:rPr>
              <a:t>WARNING not enough AMCD4F1 cards present: REQUIRED 8, found </a:t>
            </a:r>
            <a:r>
              <a:rPr lang="en-US" sz="1400" dirty="0" smtClean="0">
                <a:solidFill>
                  <a:srgbClr val="FF0000"/>
                </a:solidFill>
              </a:rPr>
              <a:t>7</a:t>
            </a:r>
          </a:p>
          <a:p>
            <a:pPr marL="571500" lvl="1" indent="0">
              <a:buNone/>
            </a:pPr>
            <a:r>
              <a:rPr lang="zh-CN" altLang="en-US" sz="1400" i="1" dirty="0" smtClean="0">
                <a:solidFill>
                  <a:schemeClr val="tx2"/>
                </a:solidFill>
              </a:rPr>
              <a:t>备注：</a:t>
            </a:r>
            <a:r>
              <a:rPr lang="en-US" altLang="zh-CN" sz="1400" i="1" dirty="0">
                <a:solidFill>
                  <a:schemeClr val="tx2"/>
                </a:solidFill>
              </a:rPr>
              <a:t>AMC2C667x</a:t>
            </a:r>
            <a:r>
              <a:rPr lang="zh-CN" altLang="en-US" sz="1400" i="1" dirty="0" smtClean="0">
                <a:solidFill>
                  <a:schemeClr val="tx2"/>
                </a:solidFill>
              </a:rPr>
              <a:t>为 </a:t>
            </a:r>
            <a:r>
              <a:rPr lang="en-US" sz="1400" i="1" dirty="0">
                <a:solidFill>
                  <a:schemeClr val="tx2"/>
                </a:solidFill>
              </a:rPr>
              <a:t>DSP </a:t>
            </a:r>
            <a:r>
              <a:rPr lang="zh-CN" altLang="en-US" sz="1400" i="1" dirty="0">
                <a:solidFill>
                  <a:schemeClr val="tx2"/>
                </a:solidFill>
              </a:rPr>
              <a:t>卡</a:t>
            </a:r>
            <a:r>
              <a:rPr lang="zh-CN" altLang="en-US" sz="1400" i="1" dirty="0" smtClean="0">
                <a:solidFill>
                  <a:schemeClr val="tx2"/>
                </a:solidFill>
              </a:rPr>
              <a:t>；</a:t>
            </a:r>
            <a:r>
              <a:rPr lang="en-US" altLang="zh-CN" sz="1400" i="1" dirty="0">
                <a:solidFill>
                  <a:schemeClr val="tx2"/>
                </a:solidFill>
              </a:rPr>
              <a:t>AM9x5</a:t>
            </a:r>
            <a:r>
              <a:rPr lang="en-US" sz="1400" i="1" dirty="0" smtClean="0">
                <a:solidFill>
                  <a:schemeClr val="tx2"/>
                </a:solidFill>
              </a:rPr>
              <a:t> </a:t>
            </a:r>
            <a:r>
              <a:rPr lang="zh-CN" altLang="en-US" sz="1400" i="1" dirty="0">
                <a:solidFill>
                  <a:schemeClr val="tx2"/>
                </a:solidFill>
              </a:rPr>
              <a:t>为 </a:t>
            </a:r>
            <a:r>
              <a:rPr lang="en-US" sz="1400" i="1" dirty="0" smtClean="0">
                <a:solidFill>
                  <a:schemeClr val="tx2"/>
                </a:solidFill>
              </a:rPr>
              <a:t>HLP </a:t>
            </a:r>
            <a:r>
              <a:rPr lang="zh-CN" altLang="en-US" sz="1400" i="1" dirty="0" smtClean="0">
                <a:solidFill>
                  <a:schemeClr val="tx2"/>
                </a:solidFill>
              </a:rPr>
              <a:t>卡</a:t>
            </a:r>
            <a:r>
              <a:rPr lang="zh-CN" altLang="en-US" sz="1400" i="1" dirty="0">
                <a:solidFill>
                  <a:schemeClr val="tx2"/>
                </a:solidFill>
              </a:rPr>
              <a:t>；</a:t>
            </a:r>
            <a:r>
              <a:rPr lang="en-US" sz="1400" i="1" dirty="0">
                <a:solidFill>
                  <a:schemeClr val="tx2"/>
                </a:solidFill>
              </a:rPr>
              <a:t>UMBRA </a:t>
            </a:r>
            <a:r>
              <a:rPr lang="zh-CN" altLang="en-US" sz="1400" i="1" dirty="0">
                <a:solidFill>
                  <a:schemeClr val="tx2"/>
                </a:solidFill>
              </a:rPr>
              <a:t>为 </a:t>
            </a:r>
            <a:r>
              <a:rPr lang="en-US" sz="1400" i="1" dirty="0">
                <a:solidFill>
                  <a:schemeClr val="tx2"/>
                </a:solidFill>
              </a:rPr>
              <a:t>RF </a:t>
            </a:r>
            <a:r>
              <a:rPr lang="zh-CN" altLang="en-US" sz="1400" i="1" dirty="0" smtClean="0">
                <a:solidFill>
                  <a:schemeClr val="tx2"/>
                </a:solidFill>
              </a:rPr>
              <a:t>卡</a:t>
            </a:r>
            <a:r>
              <a:rPr lang="zh-CN" altLang="en-US" sz="1400" i="1" dirty="0">
                <a:solidFill>
                  <a:schemeClr val="tx2"/>
                </a:solidFill>
              </a:rPr>
              <a:t>。</a:t>
            </a:r>
            <a:endParaRPr lang="en-US" altLang="zh-CN" sz="1400" i="1" dirty="0" smtClean="0">
              <a:solidFill>
                <a:schemeClr val="tx2"/>
              </a:solidFill>
            </a:endParaRPr>
          </a:p>
          <a:p>
            <a:pPr lvl="1"/>
            <a:r>
              <a:rPr lang="zh-CN" altLang="en-US" dirty="0"/>
              <a:t>其次可以从硬件列表里查看具体是哪个槽位的卡缺失</a:t>
            </a:r>
            <a:r>
              <a:rPr lang="zh-CN" altLang="en-US" dirty="0" smtClean="0"/>
              <a:t>：</a:t>
            </a:r>
            <a:endParaRPr lang="en-US" altLang="zh-CN" dirty="0" smtClean="0"/>
          </a:p>
          <a:p>
            <a:pPr marL="1046163" lvl="2" indent="0">
              <a:buNone/>
            </a:pPr>
            <a:r>
              <a:rPr lang="zh-CN" altLang="en-US" sz="1400" dirty="0" smtClean="0"/>
              <a:t>如</a:t>
            </a:r>
            <a:r>
              <a:rPr lang="zh-CN" altLang="en-US" sz="1400" dirty="0"/>
              <a:t>果一块卡被成功检测到，会有如下打印：</a:t>
            </a:r>
          </a:p>
          <a:p>
            <a:pPr marL="1046163" lvl="2" indent="0">
              <a:buNone/>
            </a:pPr>
            <a:r>
              <a:rPr lang="en-US" altLang="zh-CN" sz="1400" dirty="0" smtClean="0">
                <a:solidFill>
                  <a:srgbClr val="00B050"/>
                </a:solidFill>
              </a:rPr>
              <a:t>=&gt; </a:t>
            </a:r>
            <a:r>
              <a:rPr lang="en-US" sz="1400" dirty="0" smtClean="0">
                <a:solidFill>
                  <a:srgbClr val="00B050"/>
                </a:solidFill>
              </a:rPr>
              <a:t>AMC </a:t>
            </a:r>
            <a:r>
              <a:rPr lang="en-US" sz="1400" dirty="0">
                <a:solidFill>
                  <a:srgbClr val="00B050"/>
                </a:solidFill>
              </a:rPr>
              <a:t>SLOT 3 ("zero" indexed: 2) contains </a:t>
            </a:r>
            <a:r>
              <a:rPr lang="en-US" sz="1400" dirty="0" smtClean="0">
                <a:solidFill>
                  <a:srgbClr val="00B050"/>
                </a:solidFill>
              </a:rPr>
              <a:t>AMCD4F1</a:t>
            </a:r>
          </a:p>
          <a:p>
            <a:pPr marL="1046163" lvl="2" indent="0">
              <a:buNone/>
            </a:pPr>
            <a:r>
              <a:rPr lang="zh-CN" altLang="en-US" sz="1400" dirty="0" smtClean="0"/>
              <a:t>如</a:t>
            </a:r>
            <a:r>
              <a:rPr lang="zh-CN" altLang="en-US" sz="1400" dirty="0"/>
              <a:t>果发现如下打印：</a:t>
            </a:r>
          </a:p>
          <a:p>
            <a:pPr marL="1046163" lvl="2" indent="0">
              <a:buNone/>
            </a:pPr>
            <a:r>
              <a:rPr lang="en-US" altLang="zh-CN" sz="1400" dirty="0">
                <a:solidFill>
                  <a:srgbClr val="00B050"/>
                </a:solidFill>
              </a:rPr>
              <a:t>=&gt; </a:t>
            </a:r>
            <a:r>
              <a:rPr lang="en-US" sz="1400" dirty="0">
                <a:solidFill>
                  <a:srgbClr val="00B050"/>
                </a:solidFill>
              </a:rPr>
              <a:t>AMC SLOT 7 ("zero" indexed: 6) contains AMCD4F1</a:t>
            </a:r>
          </a:p>
          <a:p>
            <a:pPr marL="1046163" lvl="2" indent="0">
              <a:buNone/>
            </a:pPr>
            <a:r>
              <a:rPr lang="en-US" sz="1400" dirty="0">
                <a:solidFill>
                  <a:srgbClr val="00B050"/>
                </a:solidFill>
              </a:rPr>
              <a:t>=&gt; AMC SLOT 9 ("zero" indexed: 8) contains AMCD4F1</a:t>
            </a:r>
          </a:p>
          <a:p>
            <a:pPr marL="1046163" lvl="2" indent="0">
              <a:buNone/>
            </a:pPr>
            <a:r>
              <a:rPr lang="zh-CN" altLang="en-US" sz="1400" dirty="0" smtClean="0"/>
              <a:t>但</a:t>
            </a:r>
            <a:r>
              <a:rPr lang="zh-CN" altLang="en-US" sz="1400" dirty="0"/>
              <a:t>是其间没有出现以 “</a:t>
            </a:r>
            <a:r>
              <a:rPr lang="en-US" altLang="zh-CN" sz="1400" dirty="0">
                <a:solidFill>
                  <a:srgbClr val="FF0000"/>
                </a:solidFill>
              </a:rPr>
              <a:t>=&gt; </a:t>
            </a:r>
            <a:r>
              <a:rPr lang="en-US" sz="1400" dirty="0">
                <a:solidFill>
                  <a:srgbClr val="FF0000"/>
                </a:solidFill>
              </a:rPr>
              <a:t>AMC SLOT 8</a:t>
            </a:r>
            <a:r>
              <a:rPr lang="en-US" sz="1400" dirty="0"/>
              <a:t>” </a:t>
            </a:r>
            <a:r>
              <a:rPr lang="zh-CN" altLang="en-US" sz="1400" dirty="0"/>
              <a:t>开始的打印，那么说明槽位 </a:t>
            </a:r>
            <a:r>
              <a:rPr lang="en-US" altLang="zh-CN" sz="1400" dirty="0"/>
              <a:t>8 </a:t>
            </a:r>
            <a:r>
              <a:rPr lang="zh-CN" altLang="en-US" sz="1400" dirty="0"/>
              <a:t>里面的 </a:t>
            </a:r>
            <a:r>
              <a:rPr lang="en-US" sz="1400" dirty="0"/>
              <a:t>DSP </a:t>
            </a:r>
            <a:r>
              <a:rPr lang="zh-CN" altLang="en-US" sz="1400" dirty="0"/>
              <a:t>卡没有被检测到，此时，要么该槽位里没有插任何 </a:t>
            </a:r>
            <a:r>
              <a:rPr lang="en-US" sz="1400" dirty="0"/>
              <a:t>DSP </a:t>
            </a:r>
            <a:r>
              <a:rPr lang="zh-CN" altLang="en-US" sz="1400" dirty="0"/>
              <a:t>卡，要么该 </a:t>
            </a:r>
            <a:r>
              <a:rPr lang="en-US" sz="1400" dirty="0"/>
              <a:t>DSP </a:t>
            </a:r>
            <a:r>
              <a:rPr lang="zh-CN" altLang="en-US" sz="1400" dirty="0"/>
              <a:t>卡出现了异常。</a:t>
            </a:r>
            <a:endParaRPr lang="en-US" sz="1400"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12</a:t>
            </a:fld>
            <a:endParaRPr lang="en-US" dirty="0"/>
          </a:p>
        </p:txBody>
      </p:sp>
    </p:spTree>
    <p:extLst>
      <p:ext uri="{BB962C8B-B14F-4D97-AF65-F5344CB8AC3E}">
        <p14:creationId xmlns:p14="http://schemas.microsoft.com/office/powerpoint/2010/main" val="1038254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 </a:t>
            </a:r>
            <a:r>
              <a:rPr lang="en-US" altLang="zh-CN" dirty="0"/>
              <a:t>– </a:t>
            </a:r>
            <a:r>
              <a:rPr lang="zh-CN" altLang="en-US" dirty="0"/>
              <a:t>连接失败</a:t>
            </a:r>
            <a:endParaRPr lang="en-US" dirty="0"/>
          </a:p>
        </p:txBody>
      </p:sp>
      <p:sp>
        <p:nvSpPr>
          <p:cNvPr id="3" name="Content Placeholder 2"/>
          <p:cNvSpPr>
            <a:spLocks noGrp="1"/>
          </p:cNvSpPr>
          <p:nvPr>
            <p:ph idx="1"/>
          </p:nvPr>
        </p:nvSpPr>
        <p:spPr/>
        <p:txBody>
          <a:bodyPr/>
          <a:lstStyle/>
          <a:p>
            <a:r>
              <a:rPr lang="zh-CN" altLang="en-US" dirty="0"/>
              <a:t>除</a:t>
            </a:r>
            <a:r>
              <a:rPr lang="zh-CN" altLang="en-US" dirty="0" smtClean="0"/>
              <a:t>了串口日志，还可以通过板卡右下角的</a:t>
            </a:r>
            <a:r>
              <a:rPr lang="en-US" altLang="zh-CN" dirty="0" smtClean="0"/>
              <a:t>LED</a:t>
            </a:r>
            <a:r>
              <a:rPr lang="zh-CN" altLang="en-US" dirty="0" smtClean="0"/>
              <a:t>状态简单判断</a:t>
            </a:r>
            <a:r>
              <a:rPr lang="en-US" altLang="zh-CN" dirty="0" smtClean="0"/>
              <a:t>:</a:t>
            </a:r>
          </a:p>
          <a:p>
            <a:pPr lvl="1"/>
            <a:r>
              <a:rPr lang="zh-CN" altLang="en-US" dirty="0"/>
              <a:t>如</a:t>
            </a:r>
            <a:r>
              <a:rPr lang="zh-CN" altLang="en-US" dirty="0" smtClean="0"/>
              <a:t>果亮</a:t>
            </a:r>
            <a:r>
              <a:rPr lang="zh-CN" altLang="en-US" dirty="0" smtClean="0">
                <a:solidFill>
                  <a:schemeClr val="tx2"/>
                </a:solidFill>
              </a:rPr>
              <a:t>蓝灯</a:t>
            </a:r>
            <a:r>
              <a:rPr lang="zh-CN" altLang="en-US" dirty="0" smtClean="0"/>
              <a:t>，请确认板卡底部的黑色插销是否处于</a:t>
            </a:r>
            <a:r>
              <a:rPr lang="en-US" altLang="zh-CN" dirty="0" smtClean="0"/>
              <a:t>Operating</a:t>
            </a:r>
            <a:r>
              <a:rPr lang="zh-CN" altLang="en-US" dirty="0" smtClean="0"/>
              <a:t>状态。</a:t>
            </a:r>
            <a:endParaRPr lang="en-US" altLang="zh-CN" dirty="0" smtClean="0"/>
          </a:p>
          <a:p>
            <a:pPr lvl="2"/>
            <a:r>
              <a:rPr lang="zh-CN" altLang="en-US" dirty="0" smtClean="0"/>
              <a:t>如果处于</a:t>
            </a:r>
            <a:r>
              <a:rPr lang="en-US" altLang="zh-CN" dirty="0" smtClean="0"/>
              <a:t>Standby</a:t>
            </a:r>
            <a:r>
              <a:rPr lang="zh-CN" altLang="en-US" dirty="0" smtClean="0"/>
              <a:t>状态，先下电</a:t>
            </a:r>
            <a:r>
              <a:rPr lang="en-US" altLang="zh-CN" dirty="0" smtClean="0"/>
              <a:t>TM500</a:t>
            </a:r>
            <a:r>
              <a:rPr lang="zh-CN" altLang="en-US" dirty="0" smtClean="0"/>
              <a:t>，然后把插销往里推，使其回到</a:t>
            </a:r>
            <a:r>
              <a:rPr lang="en-US" altLang="zh-CN" dirty="0" smtClean="0"/>
              <a:t>Operating</a:t>
            </a:r>
            <a:r>
              <a:rPr lang="zh-CN" altLang="en-US" dirty="0" smtClean="0"/>
              <a:t>状态，重新上电</a:t>
            </a:r>
            <a:r>
              <a:rPr lang="en-US" altLang="zh-CN" dirty="0" smtClean="0"/>
              <a:t>TM500</a:t>
            </a:r>
            <a:r>
              <a:rPr lang="zh-CN" altLang="en-US" dirty="0" smtClean="0"/>
              <a:t>，确认问题是否依然存在。</a:t>
            </a:r>
            <a:endParaRPr lang="en-US" altLang="zh-CN" dirty="0" smtClean="0"/>
          </a:p>
          <a:p>
            <a:pPr lvl="2"/>
            <a:r>
              <a:rPr lang="zh-CN" altLang="en-US" dirty="0" smtClean="0"/>
              <a:t>如果处于</a:t>
            </a:r>
            <a:r>
              <a:rPr lang="en-US" altLang="zh-CN" dirty="0" smtClean="0"/>
              <a:t>Operating</a:t>
            </a:r>
            <a:r>
              <a:rPr lang="zh-CN" altLang="en-US" dirty="0" smtClean="0"/>
              <a:t>状态还亮蓝灯，那么说明这块卡硬件故障。</a:t>
            </a:r>
            <a:endParaRPr lang="en-US" dirty="0" smtClean="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13</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124200"/>
            <a:ext cx="6781800" cy="3230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3592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 </a:t>
            </a:r>
            <a:r>
              <a:rPr lang="en-US" altLang="zh-CN" dirty="0"/>
              <a:t>– </a:t>
            </a:r>
            <a:r>
              <a:rPr lang="zh-CN" altLang="en-US" dirty="0"/>
              <a:t>固件版本不匹配</a:t>
            </a:r>
            <a:endParaRPr lang="en-US" dirty="0"/>
          </a:p>
        </p:txBody>
      </p:sp>
      <p:sp>
        <p:nvSpPr>
          <p:cNvPr id="3" name="Content Placeholder 2"/>
          <p:cNvSpPr>
            <a:spLocks noGrp="1"/>
          </p:cNvSpPr>
          <p:nvPr>
            <p:ph idx="1"/>
          </p:nvPr>
        </p:nvSpPr>
        <p:spPr/>
        <p:txBody>
          <a:bodyPr/>
          <a:lstStyle/>
          <a:p>
            <a:r>
              <a:rPr lang="zh-CN" altLang="en-US" dirty="0" smtClean="0"/>
              <a:t>当</a:t>
            </a:r>
            <a:r>
              <a:rPr lang="en-US" altLang="zh-CN" dirty="0" smtClean="0"/>
              <a:t>TM500</a:t>
            </a:r>
            <a:r>
              <a:rPr lang="zh-CN" altLang="en-US" dirty="0" smtClean="0"/>
              <a:t>射</a:t>
            </a:r>
            <a:r>
              <a:rPr lang="zh-CN" altLang="en-US" dirty="0"/>
              <a:t>频卡固件版本和当前使用</a:t>
            </a:r>
            <a:r>
              <a:rPr lang="zh-CN" altLang="en-US" dirty="0" smtClean="0"/>
              <a:t>的</a:t>
            </a:r>
            <a:r>
              <a:rPr lang="en-US" altLang="zh-CN" dirty="0" smtClean="0"/>
              <a:t>TMA</a:t>
            </a:r>
            <a:r>
              <a:rPr lang="zh-CN" altLang="en-US" dirty="0" smtClean="0"/>
              <a:t>版</a:t>
            </a:r>
            <a:r>
              <a:rPr lang="zh-CN" altLang="en-US" dirty="0"/>
              <a:t>本不匹配时，串口日志里会打印出告警信息</a:t>
            </a:r>
            <a:r>
              <a:rPr lang="zh-CN" altLang="en-US" dirty="0" smtClean="0"/>
              <a:t>。</a:t>
            </a:r>
            <a:endParaRPr lang="en-US" altLang="zh-CN" dirty="0" smtClean="0"/>
          </a:p>
          <a:p>
            <a:r>
              <a:rPr lang="zh-CN" altLang="en-US" dirty="0"/>
              <a:t>下面是一个告警实例</a:t>
            </a:r>
            <a:r>
              <a:rPr lang="zh-CN" altLang="en-US" dirty="0" smtClean="0"/>
              <a:t>：</a:t>
            </a:r>
            <a:endParaRPr lang="en-US" altLang="zh-CN" dirty="0" smtClean="0"/>
          </a:p>
          <a:p>
            <a:pPr marL="566737" lvl="1" indent="0">
              <a:buNone/>
            </a:pPr>
            <a:r>
              <a:rPr lang="en-US" sz="1200" dirty="0" smtClean="0">
                <a:solidFill>
                  <a:srgbClr val="FF0000"/>
                </a:solidFill>
              </a:rPr>
              <a:t>&gt;&gt;&gt;</a:t>
            </a:r>
            <a:r>
              <a:rPr lang="en-US" sz="1200" dirty="0">
                <a:solidFill>
                  <a:srgbClr val="FF0000"/>
                </a:solidFill>
              </a:rPr>
              <a:t>tCtrlAgt:00090366 WARN ..\</a:t>
            </a:r>
            <a:r>
              <a:rPr lang="en-US" sz="1200" dirty="0" err="1">
                <a:solidFill>
                  <a:srgbClr val="FF0000"/>
                </a:solidFill>
              </a:rPr>
              <a:t>tm_fw_app</a:t>
            </a:r>
            <a:r>
              <a:rPr lang="en-US" sz="1200" dirty="0">
                <a:solidFill>
                  <a:srgbClr val="FF0000"/>
                </a:solidFill>
              </a:rPr>
              <a:t>\</a:t>
            </a:r>
            <a:r>
              <a:rPr lang="en-US" sz="1200" dirty="0" err="1">
                <a:solidFill>
                  <a:srgbClr val="FF0000"/>
                </a:solidFill>
              </a:rPr>
              <a:t>ca</a:t>
            </a:r>
            <a:r>
              <a:rPr lang="en-US" sz="1200" dirty="0">
                <a:solidFill>
                  <a:srgbClr val="FF0000"/>
                </a:solidFill>
              </a:rPr>
              <a:t>\code\ca_csys.c:0297 </a:t>
            </a:r>
            <a:r>
              <a:rPr lang="en-US" sz="1200" dirty="0" err="1">
                <a:solidFill>
                  <a:srgbClr val="FF0000"/>
                </a:solidFill>
              </a:rPr>
              <a:t>ca_csys_CheckApiVersion</a:t>
            </a:r>
            <a:r>
              <a:rPr lang="en-US" sz="1200" dirty="0">
                <a:solidFill>
                  <a:srgbClr val="FF0000"/>
                </a:solidFill>
              </a:rPr>
              <a:t>(): UMBRA: API version is not consistent:</a:t>
            </a:r>
          </a:p>
          <a:p>
            <a:pPr marL="0" indent="0">
              <a:buNone/>
            </a:pPr>
            <a:r>
              <a:rPr lang="en-US" sz="1200" dirty="0">
                <a:solidFill>
                  <a:srgbClr val="FF0000"/>
                </a:solidFill>
              </a:rPr>
              <a:t>                   read (required)</a:t>
            </a:r>
          </a:p>
          <a:p>
            <a:pPr marL="566737" lvl="1" indent="0">
              <a:buNone/>
            </a:pPr>
            <a:r>
              <a:rPr lang="en-US" sz="1200" dirty="0">
                <a:solidFill>
                  <a:srgbClr val="FF0000"/>
                </a:solidFill>
              </a:rPr>
              <a:t>        </a:t>
            </a:r>
            <a:r>
              <a:rPr lang="en-US" sz="1200" dirty="0" err="1">
                <a:solidFill>
                  <a:srgbClr val="FF0000"/>
                </a:solidFill>
              </a:rPr>
              <a:t>ProductID</a:t>
            </a:r>
            <a:r>
              <a:rPr lang="en-US" sz="1200" dirty="0">
                <a:solidFill>
                  <a:srgbClr val="FF0000"/>
                </a:solidFill>
              </a:rPr>
              <a:t>:   3  (3)</a:t>
            </a:r>
          </a:p>
          <a:p>
            <a:pPr marL="566737" lvl="1" indent="0">
              <a:buNone/>
            </a:pPr>
            <a:r>
              <a:rPr lang="en-US" sz="1200" dirty="0">
                <a:solidFill>
                  <a:srgbClr val="FF0000"/>
                </a:solidFill>
              </a:rPr>
              <a:t>        </a:t>
            </a:r>
            <a:r>
              <a:rPr lang="en-US" sz="1200" dirty="0" err="1">
                <a:solidFill>
                  <a:srgbClr val="FF0000"/>
                </a:solidFill>
              </a:rPr>
              <a:t>MajorVer</a:t>
            </a:r>
            <a:r>
              <a:rPr lang="en-US" sz="1200" dirty="0">
                <a:solidFill>
                  <a:srgbClr val="FF0000"/>
                </a:solidFill>
              </a:rPr>
              <a:t>:   13  (13)</a:t>
            </a:r>
          </a:p>
          <a:p>
            <a:pPr marL="566737" lvl="1" indent="0">
              <a:buNone/>
            </a:pPr>
            <a:r>
              <a:rPr lang="en-US" sz="1200" dirty="0">
                <a:solidFill>
                  <a:srgbClr val="FF0000"/>
                </a:solidFill>
              </a:rPr>
              <a:t>        </a:t>
            </a:r>
            <a:r>
              <a:rPr lang="en-US" sz="1200" dirty="0" err="1">
                <a:solidFill>
                  <a:srgbClr val="FF0000"/>
                </a:solidFill>
              </a:rPr>
              <a:t>MinorVer</a:t>
            </a:r>
            <a:r>
              <a:rPr lang="en-US" sz="1200" dirty="0">
                <a:solidFill>
                  <a:srgbClr val="FF0000"/>
                </a:solidFill>
              </a:rPr>
              <a:t>:    3  (0)</a:t>
            </a:r>
          </a:p>
          <a:p>
            <a:pPr marL="566737" lvl="1" indent="0">
              <a:buNone/>
            </a:pPr>
            <a:r>
              <a:rPr lang="en-US" sz="1200" dirty="0">
                <a:solidFill>
                  <a:srgbClr val="FF0000"/>
                </a:solidFill>
              </a:rPr>
              <a:t>        </a:t>
            </a:r>
            <a:r>
              <a:rPr lang="en-US" sz="1200" dirty="0" err="1">
                <a:solidFill>
                  <a:srgbClr val="FF0000"/>
                </a:solidFill>
              </a:rPr>
              <a:t>SubVer</a:t>
            </a:r>
            <a:r>
              <a:rPr lang="en-US" sz="1200" dirty="0">
                <a:solidFill>
                  <a:srgbClr val="FF0000"/>
                </a:solidFill>
              </a:rPr>
              <a:t>:      0  (3</a:t>
            </a:r>
            <a:r>
              <a:rPr lang="en-US" sz="1200" dirty="0" smtClean="0">
                <a:solidFill>
                  <a:srgbClr val="FF0000"/>
                </a:solidFill>
              </a:rPr>
              <a:t>)</a:t>
            </a:r>
          </a:p>
          <a:p>
            <a:pPr marL="342900" indent="-342900"/>
            <a:r>
              <a:rPr lang="zh-CN" altLang="en-US" dirty="0">
                <a:ea typeface="+mn-ea"/>
                <a:cs typeface="+mn-cs"/>
              </a:rPr>
              <a:t>当出现类似告警时，需要执行如下操作</a:t>
            </a:r>
            <a:r>
              <a:rPr lang="zh-CN" altLang="en-US" dirty="0" smtClean="0">
                <a:ea typeface="+mn-ea"/>
                <a:cs typeface="+mn-cs"/>
              </a:rPr>
              <a:t>：</a:t>
            </a:r>
            <a:endParaRPr lang="en-US" altLang="zh-CN" dirty="0" smtClean="0">
              <a:ea typeface="+mn-ea"/>
              <a:cs typeface="+mn-cs"/>
            </a:endParaRPr>
          </a:p>
          <a:p>
            <a:pPr marL="909637" lvl="1" indent="-342900"/>
            <a:r>
              <a:rPr lang="zh-CN" altLang="en-US" dirty="0">
                <a:ea typeface="+mn-ea"/>
                <a:cs typeface="+mn-cs"/>
              </a:rPr>
              <a:t>重</a:t>
            </a:r>
            <a:r>
              <a:rPr lang="zh-CN" altLang="en-US" dirty="0" smtClean="0">
                <a:ea typeface="+mn-ea"/>
                <a:cs typeface="+mn-cs"/>
              </a:rPr>
              <a:t>启</a:t>
            </a:r>
            <a:r>
              <a:rPr lang="en-US" altLang="zh-CN" dirty="0" smtClean="0">
                <a:ea typeface="+mn-ea"/>
                <a:cs typeface="+mn-cs"/>
              </a:rPr>
              <a:t>TM500</a:t>
            </a:r>
            <a:r>
              <a:rPr lang="zh-CN" altLang="en-US" dirty="0">
                <a:ea typeface="+mn-ea"/>
                <a:cs typeface="+mn-cs"/>
              </a:rPr>
              <a:t>；</a:t>
            </a:r>
          </a:p>
          <a:p>
            <a:pPr marL="909637" lvl="1" indent="-342900"/>
            <a:r>
              <a:rPr lang="zh-CN" altLang="en-US" dirty="0" smtClean="0">
                <a:ea typeface="+mn-ea"/>
                <a:cs typeface="+mn-cs"/>
              </a:rPr>
              <a:t>用</a:t>
            </a:r>
            <a:r>
              <a:rPr lang="en-US" altLang="zh-CN" dirty="0" smtClean="0">
                <a:ea typeface="+mn-ea"/>
                <a:cs typeface="+mn-cs"/>
              </a:rPr>
              <a:t>Firmware Update</a:t>
            </a:r>
            <a:r>
              <a:rPr lang="zh-CN" altLang="en-US" dirty="0" smtClean="0">
                <a:ea typeface="+mn-ea"/>
                <a:cs typeface="+mn-cs"/>
              </a:rPr>
              <a:t>（</a:t>
            </a:r>
            <a:r>
              <a:rPr lang="zh-CN" altLang="en-US" dirty="0">
                <a:ea typeface="+mn-ea"/>
                <a:cs typeface="+mn-cs"/>
              </a:rPr>
              <a:t>固件升级）模式连</a:t>
            </a:r>
            <a:r>
              <a:rPr lang="zh-CN" altLang="en-US" dirty="0" smtClean="0">
                <a:ea typeface="+mn-ea"/>
                <a:cs typeface="+mn-cs"/>
              </a:rPr>
              <a:t>接</a:t>
            </a:r>
            <a:r>
              <a:rPr lang="en-US" altLang="zh-CN" dirty="0" smtClean="0">
                <a:ea typeface="+mn-ea"/>
                <a:cs typeface="+mn-cs"/>
              </a:rPr>
              <a:t>TM500</a:t>
            </a:r>
            <a:r>
              <a:rPr lang="zh-CN" altLang="en-US" dirty="0">
                <a:ea typeface="+mn-ea"/>
                <a:cs typeface="+mn-cs"/>
              </a:rPr>
              <a:t>；</a:t>
            </a:r>
          </a:p>
          <a:p>
            <a:pPr marL="909637" lvl="1" indent="-342900"/>
            <a:r>
              <a:rPr lang="zh-CN" altLang="en-US" dirty="0">
                <a:ea typeface="+mn-ea"/>
                <a:cs typeface="+mn-cs"/>
              </a:rPr>
              <a:t>升</a:t>
            </a:r>
            <a:r>
              <a:rPr lang="zh-CN" altLang="en-US" dirty="0" smtClean="0">
                <a:ea typeface="+mn-ea"/>
                <a:cs typeface="+mn-cs"/>
              </a:rPr>
              <a:t>级</a:t>
            </a:r>
            <a:r>
              <a:rPr lang="en-US" altLang="zh-CN" dirty="0" smtClean="0">
                <a:ea typeface="+mn-ea"/>
                <a:cs typeface="+mn-cs"/>
              </a:rPr>
              <a:t>TM500</a:t>
            </a:r>
            <a:r>
              <a:rPr lang="zh-CN" altLang="en-US" dirty="0" smtClean="0">
                <a:ea typeface="+mn-ea"/>
                <a:cs typeface="+mn-cs"/>
              </a:rPr>
              <a:t>射</a:t>
            </a:r>
            <a:r>
              <a:rPr lang="zh-CN" altLang="en-US" dirty="0">
                <a:ea typeface="+mn-ea"/>
                <a:cs typeface="+mn-cs"/>
              </a:rPr>
              <a:t>频卡固件；</a:t>
            </a:r>
          </a:p>
          <a:p>
            <a:pPr marL="909637" lvl="1" indent="-342900"/>
            <a:r>
              <a:rPr lang="zh-CN" altLang="en-US" dirty="0">
                <a:ea typeface="+mn-ea"/>
                <a:cs typeface="+mn-cs"/>
              </a:rPr>
              <a:t>升级固件成功后，关</a:t>
            </a:r>
            <a:r>
              <a:rPr lang="zh-CN" altLang="en-US" dirty="0" smtClean="0">
                <a:ea typeface="+mn-ea"/>
                <a:cs typeface="+mn-cs"/>
              </a:rPr>
              <a:t>闭</a:t>
            </a:r>
            <a:r>
              <a:rPr lang="en-US" altLang="zh-CN" dirty="0" smtClean="0">
                <a:ea typeface="+mn-ea"/>
                <a:cs typeface="+mn-cs"/>
              </a:rPr>
              <a:t>TM500</a:t>
            </a:r>
            <a:r>
              <a:rPr lang="zh-CN" altLang="en-US" dirty="0" smtClean="0">
                <a:ea typeface="+mn-ea"/>
                <a:cs typeface="+mn-cs"/>
              </a:rPr>
              <a:t>电</a:t>
            </a:r>
            <a:r>
              <a:rPr lang="zh-CN" altLang="en-US" dirty="0">
                <a:ea typeface="+mn-ea"/>
                <a:cs typeface="+mn-cs"/>
              </a:rPr>
              <a:t>源并等待</a:t>
            </a:r>
            <a:r>
              <a:rPr lang="en-US" altLang="zh-CN" dirty="0">
                <a:ea typeface="+mn-ea"/>
                <a:cs typeface="+mn-cs"/>
              </a:rPr>
              <a:t>30</a:t>
            </a:r>
            <a:r>
              <a:rPr lang="zh-CN" altLang="en-US" dirty="0">
                <a:ea typeface="+mn-ea"/>
                <a:cs typeface="+mn-cs"/>
              </a:rPr>
              <a:t>秒；</a:t>
            </a:r>
          </a:p>
          <a:p>
            <a:pPr marL="909637" lvl="1" indent="-342900"/>
            <a:r>
              <a:rPr lang="zh-CN" altLang="en-US" dirty="0">
                <a:ea typeface="+mn-ea"/>
                <a:cs typeface="+mn-cs"/>
              </a:rPr>
              <a:t>重新</a:t>
            </a:r>
            <a:r>
              <a:rPr lang="zh-CN" altLang="en-US" dirty="0" smtClean="0">
                <a:ea typeface="+mn-ea"/>
                <a:cs typeface="+mn-cs"/>
              </a:rPr>
              <a:t>给</a:t>
            </a:r>
            <a:r>
              <a:rPr lang="en-US" altLang="zh-CN" dirty="0" smtClean="0">
                <a:ea typeface="+mn-ea"/>
                <a:cs typeface="+mn-cs"/>
              </a:rPr>
              <a:t>TM500</a:t>
            </a:r>
            <a:r>
              <a:rPr lang="zh-CN" altLang="en-US" dirty="0" smtClean="0">
                <a:ea typeface="+mn-ea"/>
                <a:cs typeface="+mn-cs"/>
              </a:rPr>
              <a:t>加</a:t>
            </a:r>
            <a:r>
              <a:rPr lang="zh-CN" altLang="en-US" dirty="0">
                <a:ea typeface="+mn-ea"/>
                <a:cs typeface="+mn-cs"/>
              </a:rPr>
              <a:t>电。</a:t>
            </a:r>
            <a:endParaRPr lang="en-US" dirty="0">
              <a:ea typeface="+mn-ea"/>
              <a:cs typeface="+mn-cs"/>
            </a:endParaRPr>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14</a:t>
            </a:fld>
            <a:endParaRPr lang="en-US" dirty="0"/>
          </a:p>
        </p:txBody>
      </p:sp>
    </p:spTree>
    <p:extLst>
      <p:ext uri="{BB962C8B-B14F-4D97-AF65-F5344CB8AC3E}">
        <p14:creationId xmlns:p14="http://schemas.microsoft.com/office/powerpoint/2010/main" val="103825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 </a:t>
            </a:r>
            <a:r>
              <a:rPr lang="en-US" altLang="zh-CN" dirty="0"/>
              <a:t>– </a:t>
            </a:r>
            <a:r>
              <a:rPr lang="zh-CN" altLang="en-US" dirty="0"/>
              <a:t>硬件故障</a:t>
            </a:r>
            <a:endParaRPr lang="en-US" dirty="0"/>
          </a:p>
        </p:txBody>
      </p:sp>
      <p:sp>
        <p:nvSpPr>
          <p:cNvPr id="3" name="Content Placeholder 2"/>
          <p:cNvSpPr>
            <a:spLocks noGrp="1"/>
          </p:cNvSpPr>
          <p:nvPr>
            <p:ph idx="1"/>
          </p:nvPr>
        </p:nvSpPr>
        <p:spPr/>
        <p:txBody>
          <a:bodyPr/>
          <a:lstStyle/>
          <a:p>
            <a:r>
              <a:rPr lang="zh-CN" altLang="en-US" dirty="0"/>
              <a:t>当</a:t>
            </a:r>
            <a:r>
              <a:rPr lang="zh-CN" altLang="en-US" dirty="0" smtClean="0"/>
              <a:t>从</a:t>
            </a:r>
            <a:r>
              <a:rPr lang="en-US" altLang="zh-CN" dirty="0" smtClean="0"/>
              <a:t>TMA</a:t>
            </a:r>
            <a:r>
              <a:rPr lang="zh-CN" altLang="en-US" dirty="0" smtClean="0"/>
              <a:t>连</a:t>
            </a:r>
            <a:r>
              <a:rPr lang="zh-CN" altLang="en-US" dirty="0"/>
              <a:t>接</a:t>
            </a:r>
            <a:r>
              <a:rPr lang="zh-CN" altLang="en-US" dirty="0" smtClean="0"/>
              <a:t>到</a:t>
            </a:r>
            <a:r>
              <a:rPr lang="en-US" altLang="zh-CN" dirty="0" smtClean="0"/>
              <a:t>TM500</a:t>
            </a:r>
            <a:r>
              <a:rPr lang="zh-CN" altLang="en-US" dirty="0" smtClean="0"/>
              <a:t>时</a:t>
            </a:r>
            <a:r>
              <a:rPr lang="zh-CN" altLang="en-US" dirty="0"/>
              <a:t>，串口日志里会打印出这</a:t>
            </a:r>
            <a:r>
              <a:rPr lang="zh-CN" altLang="en-US" dirty="0" smtClean="0"/>
              <a:t>台</a:t>
            </a:r>
            <a:r>
              <a:rPr lang="en-US" altLang="zh-CN" dirty="0" smtClean="0"/>
              <a:t>TM500</a:t>
            </a:r>
            <a:r>
              <a:rPr lang="zh-CN" altLang="en-US" dirty="0" smtClean="0"/>
              <a:t>内</a:t>
            </a:r>
            <a:r>
              <a:rPr lang="zh-CN" altLang="en-US" dirty="0"/>
              <a:t>安装的所有卡。如果有已安装的卡没有出现在此硬件列表内，说明有可能发生硬件故障。</a:t>
            </a:r>
          </a:p>
          <a:p>
            <a:r>
              <a:rPr lang="zh-CN" altLang="en-US" dirty="0"/>
              <a:t>首先从硬件列表内查看哪张卡缺失。以下日志实例里，槽</a:t>
            </a:r>
            <a:r>
              <a:rPr lang="zh-CN" altLang="en-US" dirty="0" smtClean="0"/>
              <a:t>位</a:t>
            </a:r>
            <a:r>
              <a:rPr lang="en-US" altLang="zh-CN" dirty="0" smtClean="0"/>
              <a:t>8</a:t>
            </a:r>
            <a:r>
              <a:rPr lang="zh-CN" altLang="en-US" dirty="0" smtClean="0"/>
              <a:t>里的</a:t>
            </a:r>
            <a:r>
              <a:rPr lang="en-US" altLang="zh-CN" dirty="0" smtClean="0"/>
              <a:t>DSP</a:t>
            </a:r>
            <a:r>
              <a:rPr lang="zh-CN" altLang="en-US" dirty="0" smtClean="0"/>
              <a:t>卡</a:t>
            </a:r>
            <a:r>
              <a:rPr lang="zh-CN" altLang="en-US" dirty="0"/>
              <a:t>没有被检测到：</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15</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0"/>
            <a:ext cx="3536950" cy="3291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842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 </a:t>
            </a:r>
            <a:r>
              <a:rPr lang="en-US" altLang="zh-CN" dirty="0"/>
              <a:t>– </a:t>
            </a:r>
            <a:r>
              <a:rPr lang="zh-CN" altLang="en-US" dirty="0"/>
              <a:t>硬件故障</a:t>
            </a:r>
            <a:endParaRPr lang="en-US" dirty="0"/>
          </a:p>
        </p:txBody>
      </p:sp>
      <p:sp>
        <p:nvSpPr>
          <p:cNvPr id="3" name="Content Placeholder 2"/>
          <p:cNvSpPr>
            <a:spLocks noGrp="1"/>
          </p:cNvSpPr>
          <p:nvPr>
            <p:ph idx="1"/>
          </p:nvPr>
        </p:nvSpPr>
        <p:spPr/>
        <p:txBody>
          <a:bodyPr/>
          <a:lstStyle/>
          <a:p>
            <a:r>
              <a:rPr lang="zh-CN" altLang="en-US" sz="2000" dirty="0"/>
              <a:t>其次尝试将这张未被检测到的卡和另一张在其它槽位内已经被检测到的卡交</a:t>
            </a:r>
            <a:r>
              <a:rPr lang="zh-CN" altLang="en-US" sz="2000" dirty="0" smtClean="0"/>
              <a:t>换（</a:t>
            </a:r>
            <a:r>
              <a:rPr lang="zh-CN" altLang="en-US" sz="2000" dirty="0" smtClean="0">
                <a:solidFill>
                  <a:srgbClr val="FF0000"/>
                </a:solidFill>
              </a:rPr>
              <a:t>注意：请在</a:t>
            </a:r>
            <a:r>
              <a:rPr lang="en-US" altLang="zh-CN" sz="2000" dirty="0" smtClean="0">
                <a:solidFill>
                  <a:srgbClr val="FF0000"/>
                </a:solidFill>
              </a:rPr>
              <a:t>TM500</a:t>
            </a:r>
            <a:r>
              <a:rPr lang="zh-CN" altLang="en-US" sz="2000" dirty="0" smtClean="0">
                <a:solidFill>
                  <a:srgbClr val="FF0000"/>
                </a:solidFill>
              </a:rPr>
              <a:t>下电</a:t>
            </a:r>
            <a:r>
              <a:rPr lang="zh-CN" altLang="en-US" sz="2000" dirty="0">
                <a:solidFill>
                  <a:srgbClr val="FF0000"/>
                </a:solidFill>
              </a:rPr>
              <a:t>之后操作</a:t>
            </a:r>
            <a:r>
              <a:rPr lang="zh-CN" altLang="en-US" sz="2000" dirty="0"/>
              <a:t>）。如果这张卡在新槽位内仍不能被检测到（也就是不会出现在硬件列表里），那么这块卡有可能已经出现故障。以前页实例为例，如果在交换槽</a:t>
            </a:r>
            <a:r>
              <a:rPr lang="zh-CN" altLang="en-US" sz="2000" dirty="0" smtClean="0"/>
              <a:t>位</a:t>
            </a:r>
            <a:r>
              <a:rPr lang="en-US" altLang="zh-CN" sz="2000" dirty="0" smtClean="0"/>
              <a:t>8</a:t>
            </a:r>
            <a:r>
              <a:rPr lang="zh-CN" altLang="en-US" sz="2000" dirty="0" smtClean="0"/>
              <a:t>和</a:t>
            </a:r>
            <a:r>
              <a:rPr lang="zh-CN" altLang="en-US" sz="2000" dirty="0"/>
              <a:t>槽</a:t>
            </a:r>
            <a:r>
              <a:rPr lang="zh-CN" altLang="en-US" sz="2000" dirty="0" smtClean="0"/>
              <a:t>位</a:t>
            </a:r>
            <a:r>
              <a:rPr lang="en-US" altLang="zh-CN" sz="2000" dirty="0" smtClean="0"/>
              <a:t>7</a:t>
            </a:r>
            <a:r>
              <a:rPr lang="zh-CN" altLang="en-US" sz="2000" dirty="0" smtClean="0"/>
              <a:t>里</a:t>
            </a:r>
            <a:r>
              <a:rPr lang="zh-CN" altLang="en-US" sz="2000" dirty="0"/>
              <a:t>的卡后，日志变成如下情况，那么说明之前槽</a:t>
            </a:r>
            <a:r>
              <a:rPr lang="zh-CN" altLang="en-US" sz="2000" dirty="0" smtClean="0"/>
              <a:t>位</a:t>
            </a:r>
            <a:r>
              <a:rPr lang="en-US" altLang="zh-CN" sz="2000" dirty="0" smtClean="0"/>
              <a:t>8</a:t>
            </a:r>
            <a:r>
              <a:rPr lang="zh-CN" altLang="en-US" sz="2000" dirty="0" smtClean="0"/>
              <a:t>内</a:t>
            </a:r>
            <a:r>
              <a:rPr lang="zh-CN" altLang="en-US" sz="2000" dirty="0"/>
              <a:t>的卡很可能出现硬件故障。</a:t>
            </a:r>
            <a:endParaRPr lang="en-US" sz="2000"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16</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19400"/>
            <a:ext cx="3796624"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0864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 </a:t>
            </a:r>
            <a:r>
              <a:rPr lang="en-US" altLang="zh-CN" dirty="0"/>
              <a:t>– </a:t>
            </a:r>
            <a:r>
              <a:rPr lang="zh-CN" altLang="en-US" dirty="0"/>
              <a:t>异常过热</a:t>
            </a:r>
            <a:endParaRPr lang="en-US" dirty="0"/>
          </a:p>
        </p:txBody>
      </p:sp>
      <p:sp>
        <p:nvSpPr>
          <p:cNvPr id="3" name="Content Placeholder 2"/>
          <p:cNvSpPr>
            <a:spLocks noGrp="1"/>
          </p:cNvSpPr>
          <p:nvPr>
            <p:ph idx="1"/>
          </p:nvPr>
        </p:nvSpPr>
        <p:spPr/>
        <p:txBody>
          <a:bodyPr/>
          <a:lstStyle/>
          <a:p>
            <a:r>
              <a:rPr lang="zh-CN" altLang="en-US" dirty="0"/>
              <a:t>当异常过热发生时，</a:t>
            </a:r>
            <a:r>
              <a:rPr lang="en-US" altLang="zh-CN" dirty="0" smtClean="0"/>
              <a:t>TM500</a:t>
            </a:r>
            <a:r>
              <a:rPr lang="zh-CN" altLang="en-US" dirty="0" smtClean="0"/>
              <a:t>会</a:t>
            </a:r>
            <a:r>
              <a:rPr lang="zh-CN" altLang="en-US" dirty="0"/>
              <a:t>出现严重故障，而且故障出现</a:t>
            </a:r>
            <a:r>
              <a:rPr lang="zh-CN" altLang="en-US" dirty="0" smtClean="0"/>
              <a:t>和</a:t>
            </a:r>
            <a:r>
              <a:rPr lang="en-US" altLang="zh-CN" dirty="0" smtClean="0"/>
              <a:t>TM500</a:t>
            </a:r>
            <a:r>
              <a:rPr lang="zh-CN" altLang="en-US" dirty="0" smtClean="0"/>
              <a:t>当</a:t>
            </a:r>
            <a:r>
              <a:rPr lang="zh-CN" altLang="en-US" dirty="0"/>
              <a:t>前的测试项目没有关联，有明显的随机性。可以从串口日志里查看是否有异常过热发生</a:t>
            </a:r>
            <a:r>
              <a:rPr lang="zh-CN" altLang="en-US" dirty="0" smtClean="0"/>
              <a:t>。</a:t>
            </a:r>
            <a:endParaRPr lang="en-US" altLang="zh-CN" dirty="0" smtClean="0"/>
          </a:p>
          <a:p>
            <a:r>
              <a:rPr lang="zh-CN" altLang="en-US" dirty="0"/>
              <a:t>通常，当异常过热发生时，串口日志内会有如下打印</a:t>
            </a:r>
            <a:r>
              <a:rPr lang="zh-CN" altLang="en-US" dirty="0" smtClean="0"/>
              <a:t>：</a:t>
            </a:r>
            <a:endParaRPr lang="en-US" altLang="zh-CN" dirty="0" smtClean="0"/>
          </a:p>
          <a:p>
            <a:pPr marL="457200" lvl="1" indent="0">
              <a:buFontTx/>
              <a:buNone/>
              <a:defRPr/>
            </a:pPr>
            <a:r>
              <a:rPr lang="en-US" sz="1200" dirty="0"/>
              <a:t>&gt;&gt;&gt;</a:t>
            </a:r>
            <a:r>
              <a:rPr lang="en-US" sz="1200" dirty="0" err="1"/>
              <a:t>CoolingControll</a:t>
            </a:r>
            <a:r>
              <a:rPr lang="en-US" sz="1200" dirty="0"/>
              <a:t>:[17072864] </a:t>
            </a:r>
            <a:r>
              <a:rPr lang="en-US" sz="1200" dirty="0" err="1"/>
              <a:t>FruCoolingControl</a:t>
            </a:r>
            <a:r>
              <a:rPr lang="en-US" sz="1200" dirty="0"/>
              <a:t>::</a:t>
            </a:r>
            <a:r>
              <a:rPr lang="en-US" sz="1200" dirty="0" err="1"/>
              <a:t>checkAllTemperatureSensors</a:t>
            </a:r>
            <a:r>
              <a:rPr lang="en-US" sz="1200" dirty="0"/>
              <a:t> - </a:t>
            </a:r>
            <a:r>
              <a:rPr lang="en-US" sz="1200" dirty="0" err="1"/>
              <a:t>AboutToMelt</a:t>
            </a:r>
            <a:r>
              <a:rPr lang="en-US" sz="1200" dirty="0"/>
              <a:t>: Carrier 1 AMC:7 sensor Temp POL0 on reports 149.700000 - UNR 105.24 [0xff]. Deactivating FRU</a:t>
            </a:r>
          </a:p>
          <a:p>
            <a:pPr marL="457200" lvl="1" indent="0">
              <a:buFontTx/>
              <a:buNone/>
              <a:defRPr/>
            </a:pPr>
            <a:r>
              <a:rPr lang="en-US" sz="1200" dirty="0"/>
              <a:t>[17072864] </a:t>
            </a:r>
            <a:r>
              <a:rPr lang="en-US" sz="1200" dirty="0" err="1"/>
              <a:t>FanSpeedControl</a:t>
            </a:r>
            <a:r>
              <a:rPr lang="en-US" sz="1200" dirty="0"/>
              <a:t>::</a:t>
            </a:r>
            <a:r>
              <a:rPr lang="en-US" sz="1200" dirty="0" err="1"/>
              <a:t>checkAllTemperatureSensors</a:t>
            </a:r>
            <a:r>
              <a:rPr lang="en-US" sz="1200" dirty="0"/>
              <a:t> - Deactivating [1]CA-AMC-D4F1</a:t>
            </a:r>
          </a:p>
          <a:p>
            <a:pPr marL="457200" lvl="1" indent="0">
              <a:buFontTx/>
              <a:buNone/>
              <a:defRPr/>
            </a:pPr>
            <a:r>
              <a:rPr lang="en-US" sz="1200" dirty="0"/>
              <a:t>[17072864] </a:t>
            </a:r>
            <a:r>
              <a:rPr lang="en-US" sz="1200" dirty="0" err="1"/>
              <a:t>FruCoolingControl</a:t>
            </a:r>
            <a:r>
              <a:rPr lang="en-US" sz="1200" dirty="0"/>
              <a:t>::</a:t>
            </a:r>
            <a:r>
              <a:rPr lang="en-US" sz="1200" dirty="0" err="1"/>
              <a:t>checkAllTemperatureSensors</a:t>
            </a:r>
            <a:r>
              <a:rPr lang="en-US" sz="1200" dirty="0"/>
              <a:t> - </a:t>
            </a:r>
            <a:r>
              <a:rPr lang="en-US" sz="1200" dirty="0" err="1"/>
              <a:t>AboutToMelt</a:t>
            </a:r>
            <a:r>
              <a:rPr lang="en-US" sz="1200" dirty="0"/>
              <a:t>: Carrier 1 AMC:7 sensor Temp POL0 on reports 149.700000 - UNR 105.24 [0xff]. Deactivating FRU</a:t>
            </a:r>
          </a:p>
          <a:p>
            <a:pPr marL="457200" lvl="1" indent="0">
              <a:buFontTx/>
              <a:buNone/>
              <a:defRPr/>
            </a:pPr>
            <a:r>
              <a:rPr lang="en-US" sz="1200" dirty="0"/>
              <a:t>[17072864] </a:t>
            </a:r>
            <a:r>
              <a:rPr lang="en-US" sz="1200" dirty="0" err="1"/>
              <a:t>FanSpeedControl</a:t>
            </a:r>
            <a:r>
              <a:rPr lang="en-US" sz="1200" dirty="0"/>
              <a:t>::</a:t>
            </a:r>
            <a:r>
              <a:rPr lang="en-US" sz="1200" dirty="0" err="1"/>
              <a:t>checkAllTemperatureSensors</a:t>
            </a:r>
            <a:r>
              <a:rPr lang="en-US" sz="1200" dirty="0"/>
              <a:t> - Deactivating [1]CA-AMC-D4F1</a:t>
            </a:r>
          </a:p>
          <a:p>
            <a:pPr marL="457200" lvl="1" indent="0">
              <a:buFontTx/>
              <a:buNone/>
              <a:defRPr/>
            </a:pPr>
            <a:r>
              <a:rPr lang="en-US" sz="1200" dirty="0"/>
              <a:t>[17072864] </a:t>
            </a:r>
            <a:r>
              <a:rPr lang="en-US" sz="1200" dirty="0" err="1"/>
              <a:t>FruCoolingControl</a:t>
            </a:r>
            <a:r>
              <a:rPr lang="en-US" sz="1200" dirty="0"/>
              <a:t>::</a:t>
            </a:r>
            <a:r>
              <a:rPr lang="en-US" sz="1200" dirty="0" err="1"/>
              <a:t>checkAllTemperatureSensors</a:t>
            </a:r>
            <a:r>
              <a:rPr lang="en-US" sz="1200" dirty="0"/>
              <a:t> - </a:t>
            </a:r>
            <a:r>
              <a:rPr lang="en-US" sz="1200" dirty="0" err="1"/>
              <a:t>AboutToMelt</a:t>
            </a:r>
            <a:r>
              <a:rPr lang="en-US" sz="1200" dirty="0"/>
              <a:t>: Carrier 1 AMC:7 sensor Temp POL0 on reports 149.700000 - UNR 105.24 [0xff]. Deactivating FRU</a:t>
            </a:r>
          </a:p>
          <a:p>
            <a:pPr marL="457200" lvl="1" indent="0">
              <a:buFontTx/>
              <a:buNone/>
              <a:defRPr/>
            </a:pPr>
            <a:r>
              <a:rPr lang="en-US" sz="1200" dirty="0"/>
              <a:t>[17072864] </a:t>
            </a:r>
            <a:r>
              <a:rPr lang="en-US" sz="1200" dirty="0" err="1"/>
              <a:t>FanSpeedControl</a:t>
            </a:r>
            <a:r>
              <a:rPr lang="en-US" sz="1200" dirty="0"/>
              <a:t>::</a:t>
            </a:r>
            <a:r>
              <a:rPr lang="en-US" sz="1200" dirty="0" err="1"/>
              <a:t>checkAllTemperatureSensors</a:t>
            </a:r>
            <a:r>
              <a:rPr lang="en-US" sz="1200" dirty="0"/>
              <a:t> - Deactivating [1]CA-AMC-D4F1</a:t>
            </a:r>
          </a:p>
          <a:p>
            <a:r>
              <a:rPr lang="zh-CN" altLang="en-US" dirty="0"/>
              <a:t>有时也可能会出现如下打印</a:t>
            </a:r>
            <a:r>
              <a:rPr lang="zh-CN" altLang="en-US" dirty="0" smtClean="0"/>
              <a:t>：</a:t>
            </a:r>
            <a:endParaRPr lang="en-US" altLang="zh-CN" dirty="0" smtClean="0"/>
          </a:p>
          <a:p>
            <a:pPr marL="400050" lvl="1" indent="0">
              <a:buFontTx/>
              <a:buNone/>
              <a:defRPr/>
            </a:pPr>
            <a:r>
              <a:rPr lang="en-US" sz="1200" dirty="0"/>
              <a:t>&gt;&gt;&gt;DCL2_Plat:Assert Fail: "</a:t>
            </a:r>
          </a:p>
          <a:p>
            <a:pPr marL="400050" lvl="1" indent="0">
              <a:buFontTx/>
              <a:buNone/>
              <a:defRPr/>
            </a:pPr>
            <a:r>
              <a:rPr lang="en-US" sz="1200" dirty="0"/>
              <a:t>&gt;&gt;&gt;DCL2_Plat:</a:t>
            </a:r>
          </a:p>
          <a:p>
            <a:pPr marL="400050" lvl="1" indent="0">
              <a:buFontTx/>
              <a:buNone/>
              <a:defRPr/>
            </a:pPr>
            <a:r>
              <a:rPr lang="en-US" sz="1200" dirty="0" err="1"/>
              <a:t>Semphore</a:t>
            </a:r>
            <a:r>
              <a:rPr lang="en-US" sz="1200" dirty="0"/>
              <a:t> timeout: om0sr = 0x00000004, om1sr = 0x00000004" in ..\</a:t>
            </a:r>
            <a:r>
              <a:rPr lang="en-US" sz="1200" dirty="0" err="1"/>
              <a:t>lte_vx_app</a:t>
            </a:r>
            <a:r>
              <a:rPr lang="en-US" sz="1200" dirty="0"/>
              <a:t>\</a:t>
            </a:r>
            <a:r>
              <a:rPr lang="en-US" sz="1200" dirty="0" err="1"/>
              <a:t>pca</a:t>
            </a:r>
            <a:r>
              <a:rPr lang="en-US" sz="1200" dirty="0"/>
              <a:t>\code\pca_8641d_srio_msg.c at line 1037</a:t>
            </a:r>
          </a:p>
          <a:p>
            <a:pPr marL="0" indent="0">
              <a:buNone/>
            </a:pP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17</a:t>
            </a:fld>
            <a:endParaRPr lang="en-US" dirty="0"/>
          </a:p>
        </p:txBody>
      </p:sp>
    </p:spTree>
    <p:extLst>
      <p:ext uri="{BB962C8B-B14F-4D97-AF65-F5344CB8AC3E}">
        <p14:creationId xmlns:p14="http://schemas.microsoft.com/office/powerpoint/2010/main" val="427082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如何分析串口日志 </a:t>
            </a:r>
            <a:r>
              <a:rPr lang="en-US" altLang="zh-CN" dirty="0"/>
              <a:t>– </a:t>
            </a:r>
            <a:r>
              <a:rPr lang="zh-CN" altLang="en-US" dirty="0"/>
              <a:t>异常过热</a:t>
            </a:r>
            <a:endParaRPr lang="en-US" dirty="0"/>
          </a:p>
        </p:txBody>
      </p:sp>
      <p:sp>
        <p:nvSpPr>
          <p:cNvPr id="3" name="Content Placeholder 2"/>
          <p:cNvSpPr>
            <a:spLocks noGrp="1"/>
          </p:cNvSpPr>
          <p:nvPr>
            <p:ph idx="1"/>
          </p:nvPr>
        </p:nvSpPr>
        <p:spPr/>
        <p:txBody>
          <a:bodyPr/>
          <a:lstStyle/>
          <a:p>
            <a:r>
              <a:rPr lang="zh-CN" altLang="en-US" dirty="0"/>
              <a:t>当异常过热发生时，需要执行如下操作</a:t>
            </a:r>
            <a:r>
              <a:rPr lang="zh-CN" altLang="en-US" dirty="0" smtClean="0"/>
              <a:t>：</a:t>
            </a:r>
            <a:endParaRPr lang="en-US" altLang="zh-CN" dirty="0" smtClean="0"/>
          </a:p>
          <a:p>
            <a:pPr lvl="1"/>
            <a:r>
              <a:rPr lang="zh-CN" altLang="en-US" dirty="0"/>
              <a:t>查看风扇是否正常工作。如果风扇正常工作，</a:t>
            </a:r>
            <a:r>
              <a:rPr lang="en-US" altLang="zh-CN" dirty="0" smtClean="0"/>
              <a:t>TM500</a:t>
            </a:r>
            <a:r>
              <a:rPr lang="zh-CN" altLang="en-US" dirty="0" smtClean="0"/>
              <a:t>散</a:t>
            </a:r>
            <a:r>
              <a:rPr lang="zh-CN" altLang="en-US" dirty="0"/>
              <a:t>热口会有热流输出；</a:t>
            </a:r>
          </a:p>
          <a:p>
            <a:pPr lvl="1"/>
            <a:r>
              <a:rPr lang="zh-CN" altLang="en-US" dirty="0"/>
              <a:t>移开挡</a:t>
            </a:r>
            <a:r>
              <a:rPr lang="zh-CN" altLang="en-US" dirty="0" smtClean="0"/>
              <a:t>住</a:t>
            </a:r>
            <a:r>
              <a:rPr lang="en-US" altLang="zh-CN" dirty="0" smtClean="0"/>
              <a:t>TM500</a:t>
            </a:r>
            <a:r>
              <a:rPr lang="zh-CN" altLang="en-US" dirty="0" smtClean="0"/>
              <a:t>散</a:t>
            </a:r>
            <a:r>
              <a:rPr lang="zh-CN" altLang="en-US" dirty="0"/>
              <a:t>热口的障碍物。（注</a:t>
            </a:r>
            <a:r>
              <a:rPr lang="zh-CN" altLang="en-US" dirty="0" smtClean="0"/>
              <a:t>：</a:t>
            </a:r>
            <a:r>
              <a:rPr lang="en-US" altLang="zh-CN" dirty="0" smtClean="0"/>
              <a:t>TM500</a:t>
            </a:r>
            <a:r>
              <a:rPr lang="zh-CN" altLang="en-US" dirty="0" smtClean="0"/>
              <a:t>的</a:t>
            </a:r>
            <a:r>
              <a:rPr lang="zh-CN" altLang="en-US" dirty="0"/>
              <a:t>排风口在前面板的上方；经过散热升级</a:t>
            </a:r>
            <a:r>
              <a:rPr lang="zh-CN" altLang="en-US" dirty="0" smtClean="0"/>
              <a:t>的</a:t>
            </a:r>
            <a:r>
              <a:rPr lang="en-US" altLang="zh-CN" dirty="0" smtClean="0"/>
              <a:t>TM500</a:t>
            </a:r>
            <a:r>
              <a:rPr lang="zh-CN" altLang="en-US" dirty="0"/>
              <a:t>，散热口为机身正上方的网孔。）</a:t>
            </a:r>
          </a:p>
          <a:p>
            <a:pPr lvl="1"/>
            <a:r>
              <a:rPr lang="zh-CN" altLang="en-US" dirty="0"/>
              <a:t>检查滤网是否需要清理。具体方法参照手册 </a:t>
            </a:r>
            <a:r>
              <a:rPr lang="en-US" altLang="zh-CN" dirty="0"/>
              <a:t>&lt;TM500C Filter and Fan Tray Clean.pdf&gt;</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18</a:t>
            </a:fld>
            <a:endParaRPr lang="en-US" dirty="0"/>
          </a:p>
        </p:txBody>
      </p:sp>
    </p:spTree>
    <p:extLst>
      <p:ext uri="{BB962C8B-B14F-4D97-AF65-F5344CB8AC3E}">
        <p14:creationId xmlns:p14="http://schemas.microsoft.com/office/powerpoint/2010/main" val="1416496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1587" y="1268761"/>
            <a:ext cx="7772400" cy="788640"/>
          </a:xfrm>
        </p:spPr>
        <p:txBody>
          <a:bodyPr/>
          <a:lstStyle/>
          <a:p>
            <a:r>
              <a:rPr lang="zh-CN" altLang="en-US" dirty="0" smtClean="0"/>
              <a:t>主要内容</a:t>
            </a:r>
            <a:endParaRPr lang="en-US" dirty="0"/>
          </a:p>
        </p:txBody>
      </p:sp>
      <p:sp>
        <p:nvSpPr>
          <p:cNvPr id="5" name="Date Placeholder 4"/>
          <p:cNvSpPr>
            <a:spLocks noGrp="1"/>
          </p:cNvSpPr>
          <p:nvPr>
            <p:ph type="dt" sz="half" idx="10"/>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2"/>
          </p:nvPr>
        </p:nvSpPr>
        <p:spPr/>
        <p:txBody>
          <a:bodyPr/>
          <a:lstStyle/>
          <a:p>
            <a:pPr>
              <a:defRPr/>
            </a:pPr>
            <a:fld id="{90600ADF-17AC-4085-9C50-2A0435A05455}" type="slidenum">
              <a:rPr lang="en-US" smtClean="0"/>
              <a:pPr>
                <a:defRPr/>
              </a:pPr>
              <a:t>1</a:t>
            </a:fld>
            <a:endParaRPr lang="en-US" dirty="0"/>
          </a:p>
        </p:txBody>
      </p:sp>
      <p:sp>
        <p:nvSpPr>
          <p:cNvPr id="8" name="Content Placeholder 7"/>
          <p:cNvSpPr txBox="1">
            <a:spLocks/>
          </p:cNvSpPr>
          <p:nvPr/>
        </p:nvSpPr>
        <p:spPr>
          <a:xfrm>
            <a:off x="971600" y="2276872"/>
            <a:ext cx="6408712" cy="2599928"/>
          </a:xfrm>
          <a:prstGeom prst="rect">
            <a:avLst/>
          </a:prstGeom>
        </p:spPr>
        <p:txBody>
          <a:bodyPr/>
          <a:lstStyle>
            <a:lvl1pPr marL="195263" indent="-195263" algn="l" rtl="0" eaLnBrk="1" fontAlgn="base" hangingPunct="1">
              <a:spcBef>
                <a:spcPct val="20000"/>
              </a:spcBef>
              <a:spcAft>
                <a:spcPct val="0"/>
              </a:spcAft>
              <a:buClr>
                <a:srgbClr val="009FDA"/>
              </a:buClr>
              <a:buSzPct val="130000"/>
              <a:buFont typeface="Arial" charset="0"/>
              <a:buChar char="•"/>
              <a:defRPr sz="2200">
                <a:solidFill>
                  <a:schemeClr val="tx1"/>
                </a:solidFill>
                <a:latin typeface="+mn-lt"/>
                <a:ea typeface="+mn-ea"/>
                <a:cs typeface="+mn-cs"/>
              </a:defRPr>
            </a:lvl1pPr>
            <a:lvl2pPr marL="762000" indent="-190500" algn="l" rtl="0" eaLnBrk="1" fontAlgn="base" hangingPunct="1">
              <a:spcBef>
                <a:spcPct val="20000"/>
              </a:spcBef>
              <a:spcAft>
                <a:spcPct val="0"/>
              </a:spcAft>
              <a:buSzPct val="100000"/>
              <a:buChar char="–"/>
              <a:defRPr sz="2000">
                <a:solidFill>
                  <a:schemeClr val="tx1"/>
                </a:solidFill>
                <a:latin typeface="+mn-lt"/>
              </a:defRPr>
            </a:lvl2pPr>
            <a:lvl3pPr marL="1236663" indent="-188913" algn="l" rtl="0" eaLnBrk="1" fontAlgn="base" hangingPunct="1">
              <a:spcBef>
                <a:spcPct val="20000"/>
              </a:spcBef>
              <a:spcAft>
                <a:spcPct val="0"/>
              </a:spcAft>
              <a:buClr>
                <a:srgbClr val="009FDA"/>
              </a:buClr>
              <a:buSzPct val="130000"/>
              <a:buFont typeface="Times" pitchFamily="18" charset="0"/>
              <a:buChar char="•"/>
              <a:defRPr sz="1800">
                <a:solidFill>
                  <a:schemeClr val="tx1"/>
                </a:solidFill>
                <a:latin typeface="+mn-lt"/>
              </a:defRPr>
            </a:lvl3pPr>
            <a:lvl4pPr marL="1719263" indent="-252413" algn="l" rtl="0" eaLnBrk="1" fontAlgn="base" hangingPunct="1">
              <a:spcBef>
                <a:spcPct val="20000"/>
              </a:spcBef>
              <a:spcAft>
                <a:spcPct val="0"/>
              </a:spcAft>
              <a:buChar char="–"/>
              <a:defRPr sz="1600">
                <a:solidFill>
                  <a:schemeClr val="tx1"/>
                </a:solidFill>
                <a:latin typeface="+mn-lt"/>
              </a:defRPr>
            </a:lvl4pPr>
            <a:lvl5pPr marL="2138363" indent="-228600" algn="l" rtl="0" eaLnBrk="1" fontAlgn="base" hangingPunct="1">
              <a:spcBef>
                <a:spcPct val="20000"/>
              </a:spcBef>
              <a:spcAft>
                <a:spcPct val="0"/>
              </a:spcAft>
              <a:buClr>
                <a:srgbClr val="009FDA"/>
              </a:buClr>
              <a:buSzPct val="130000"/>
              <a:buFont typeface="Times" pitchFamily="18" charset="0"/>
              <a:buChar char="•"/>
              <a:defRPr sz="1600">
                <a:solidFill>
                  <a:schemeClr val="tx1"/>
                </a:solidFill>
                <a:latin typeface="+mn-lt"/>
              </a:defRPr>
            </a:lvl5pPr>
            <a:lvl6pPr marL="25955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6pPr>
            <a:lvl7pPr marL="30527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7pPr>
            <a:lvl8pPr marL="35099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8pPr>
            <a:lvl9pPr marL="39671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9pPr>
          </a:lstStyle>
          <a:p>
            <a:pPr>
              <a:buClr>
                <a:schemeClr val="bg1"/>
              </a:buClr>
            </a:pPr>
            <a:r>
              <a:rPr lang="zh-CN" altLang="en-US" kern="0" dirty="0">
                <a:solidFill>
                  <a:schemeClr val="bg1"/>
                </a:solidFill>
              </a:rPr>
              <a:t>什么是串口日志</a:t>
            </a:r>
          </a:p>
          <a:p>
            <a:pPr>
              <a:buClr>
                <a:schemeClr val="bg1"/>
              </a:buClr>
            </a:pPr>
            <a:r>
              <a:rPr lang="zh-CN" altLang="en-US" kern="0" dirty="0">
                <a:solidFill>
                  <a:schemeClr val="bg1"/>
                </a:solidFill>
              </a:rPr>
              <a:t>如何抓取串口日志</a:t>
            </a:r>
          </a:p>
          <a:p>
            <a:pPr>
              <a:buClr>
                <a:schemeClr val="bg1"/>
              </a:buClr>
            </a:pPr>
            <a:r>
              <a:rPr lang="zh-CN" altLang="en-US" kern="0" dirty="0">
                <a:solidFill>
                  <a:schemeClr val="bg1"/>
                </a:solidFill>
              </a:rPr>
              <a:t>如何分析串口日志</a:t>
            </a:r>
            <a:endParaRPr lang="en-GB" kern="0" dirty="0">
              <a:solidFill>
                <a:schemeClr val="bg1"/>
              </a:solidFill>
            </a:endParaRPr>
          </a:p>
        </p:txBody>
      </p:sp>
    </p:spTree>
    <p:extLst>
      <p:ext uri="{BB962C8B-B14F-4D97-AF65-F5344CB8AC3E}">
        <p14:creationId xmlns:p14="http://schemas.microsoft.com/office/powerpoint/2010/main" val="3111148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1587" y="1268761"/>
            <a:ext cx="7772400" cy="788640"/>
          </a:xfrm>
        </p:spPr>
        <p:txBody>
          <a:bodyPr/>
          <a:lstStyle/>
          <a:p>
            <a:r>
              <a:rPr lang="zh-CN" altLang="en-US" dirty="0" smtClean="0"/>
              <a:t>附录</a:t>
            </a:r>
            <a:endParaRPr lang="en-US" dirty="0"/>
          </a:p>
        </p:txBody>
      </p:sp>
      <p:sp>
        <p:nvSpPr>
          <p:cNvPr id="5" name="Date Placeholder 4"/>
          <p:cNvSpPr>
            <a:spLocks noGrp="1"/>
          </p:cNvSpPr>
          <p:nvPr>
            <p:ph type="dt" sz="half" idx="10"/>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2"/>
          </p:nvPr>
        </p:nvSpPr>
        <p:spPr/>
        <p:txBody>
          <a:bodyPr/>
          <a:lstStyle/>
          <a:p>
            <a:pPr>
              <a:defRPr/>
            </a:pPr>
            <a:fld id="{90600ADF-17AC-4085-9C50-2A0435A05455}" type="slidenum">
              <a:rPr lang="en-US" smtClean="0"/>
              <a:pPr>
                <a:defRPr/>
              </a:pPr>
              <a:t>19</a:t>
            </a:fld>
            <a:endParaRPr lang="en-US" dirty="0"/>
          </a:p>
        </p:txBody>
      </p:sp>
      <p:sp>
        <p:nvSpPr>
          <p:cNvPr id="8" name="Content Placeholder 7"/>
          <p:cNvSpPr txBox="1">
            <a:spLocks/>
          </p:cNvSpPr>
          <p:nvPr/>
        </p:nvSpPr>
        <p:spPr>
          <a:xfrm>
            <a:off x="971600" y="2276872"/>
            <a:ext cx="6408712" cy="2599928"/>
          </a:xfrm>
          <a:prstGeom prst="rect">
            <a:avLst/>
          </a:prstGeom>
        </p:spPr>
        <p:txBody>
          <a:bodyPr/>
          <a:lstStyle>
            <a:lvl1pPr marL="195263" indent="-195263" algn="l" rtl="0" eaLnBrk="1" fontAlgn="base" hangingPunct="1">
              <a:spcBef>
                <a:spcPct val="20000"/>
              </a:spcBef>
              <a:spcAft>
                <a:spcPct val="0"/>
              </a:spcAft>
              <a:buClr>
                <a:srgbClr val="009FDA"/>
              </a:buClr>
              <a:buSzPct val="130000"/>
              <a:buFont typeface="Arial" charset="0"/>
              <a:buChar char="•"/>
              <a:defRPr sz="2200">
                <a:solidFill>
                  <a:schemeClr val="tx1"/>
                </a:solidFill>
                <a:latin typeface="+mn-lt"/>
                <a:ea typeface="+mn-ea"/>
                <a:cs typeface="+mn-cs"/>
              </a:defRPr>
            </a:lvl1pPr>
            <a:lvl2pPr marL="762000" indent="-190500" algn="l" rtl="0" eaLnBrk="1" fontAlgn="base" hangingPunct="1">
              <a:spcBef>
                <a:spcPct val="20000"/>
              </a:spcBef>
              <a:spcAft>
                <a:spcPct val="0"/>
              </a:spcAft>
              <a:buSzPct val="100000"/>
              <a:buChar char="–"/>
              <a:defRPr sz="2000">
                <a:solidFill>
                  <a:schemeClr val="tx1"/>
                </a:solidFill>
                <a:latin typeface="+mn-lt"/>
              </a:defRPr>
            </a:lvl2pPr>
            <a:lvl3pPr marL="1236663" indent="-188913" algn="l" rtl="0" eaLnBrk="1" fontAlgn="base" hangingPunct="1">
              <a:spcBef>
                <a:spcPct val="20000"/>
              </a:spcBef>
              <a:spcAft>
                <a:spcPct val="0"/>
              </a:spcAft>
              <a:buClr>
                <a:srgbClr val="009FDA"/>
              </a:buClr>
              <a:buSzPct val="130000"/>
              <a:buFont typeface="Times" pitchFamily="18" charset="0"/>
              <a:buChar char="•"/>
              <a:defRPr sz="1800">
                <a:solidFill>
                  <a:schemeClr val="tx1"/>
                </a:solidFill>
                <a:latin typeface="+mn-lt"/>
              </a:defRPr>
            </a:lvl3pPr>
            <a:lvl4pPr marL="1719263" indent="-252413" algn="l" rtl="0" eaLnBrk="1" fontAlgn="base" hangingPunct="1">
              <a:spcBef>
                <a:spcPct val="20000"/>
              </a:spcBef>
              <a:spcAft>
                <a:spcPct val="0"/>
              </a:spcAft>
              <a:buChar char="–"/>
              <a:defRPr sz="1600">
                <a:solidFill>
                  <a:schemeClr val="tx1"/>
                </a:solidFill>
                <a:latin typeface="+mn-lt"/>
              </a:defRPr>
            </a:lvl4pPr>
            <a:lvl5pPr marL="2138363" indent="-228600" algn="l" rtl="0" eaLnBrk="1" fontAlgn="base" hangingPunct="1">
              <a:spcBef>
                <a:spcPct val="20000"/>
              </a:spcBef>
              <a:spcAft>
                <a:spcPct val="0"/>
              </a:spcAft>
              <a:buClr>
                <a:srgbClr val="009FDA"/>
              </a:buClr>
              <a:buSzPct val="130000"/>
              <a:buFont typeface="Times" pitchFamily="18" charset="0"/>
              <a:buChar char="•"/>
              <a:defRPr sz="1600">
                <a:solidFill>
                  <a:schemeClr val="tx1"/>
                </a:solidFill>
                <a:latin typeface="+mn-lt"/>
              </a:defRPr>
            </a:lvl5pPr>
            <a:lvl6pPr marL="25955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6pPr>
            <a:lvl7pPr marL="30527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7pPr>
            <a:lvl8pPr marL="35099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8pPr>
            <a:lvl9pPr marL="3967163" indent="-228600" algn="l" rtl="0" eaLnBrk="1" fontAlgn="base" hangingPunct="1">
              <a:spcBef>
                <a:spcPct val="20000"/>
              </a:spcBef>
              <a:spcAft>
                <a:spcPct val="0"/>
              </a:spcAft>
              <a:buClr>
                <a:srgbClr val="009FDA"/>
              </a:buClr>
              <a:buSzPct val="130000"/>
              <a:buFont typeface="Times" pitchFamily="18" charset="0"/>
              <a:buChar char="•"/>
              <a:defRPr sz="1400">
                <a:solidFill>
                  <a:schemeClr val="tx1"/>
                </a:solidFill>
                <a:latin typeface="+mn-lt"/>
              </a:defRPr>
            </a:lvl9pPr>
          </a:lstStyle>
          <a:p>
            <a:pPr>
              <a:buClr>
                <a:schemeClr val="bg1"/>
              </a:buClr>
            </a:pPr>
            <a:r>
              <a:rPr lang="en-US" altLang="zh-CN" kern="0" dirty="0" smtClean="0">
                <a:solidFill>
                  <a:schemeClr val="bg1"/>
                </a:solidFill>
              </a:rPr>
              <a:t>TM500</a:t>
            </a:r>
            <a:r>
              <a:rPr lang="zh-CN" altLang="en-US" kern="0" dirty="0" smtClean="0">
                <a:solidFill>
                  <a:schemeClr val="bg1"/>
                </a:solidFill>
              </a:rPr>
              <a:t>硬件介</a:t>
            </a:r>
            <a:r>
              <a:rPr lang="zh-CN" altLang="en-US" kern="0" dirty="0">
                <a:solidFill>
                  <a:schemeClr val="bg1"/>
                </a:solidFill>
              </a:rPr>
              <a:t>绍</a:t>
            </a:r>
            <a:endParaRPr lang="en-US" altLang="zh-CN" kern="0" dirty="0" smtClean="0">
              <a:solidFill>
                <a:schemeClr val="bg1"/>
              </a:solidFill>
            </a:endParaRPr>
          </a:p>
          <a:p>
            <a:pPr>
              <a:buClr>
                <a:schemeClr val="bg1"/>
              </a:buClr>
            </a:pPr>
            <a:r>
              <a:rPr lang="zh-CN" altLang="en-US" kern="0" dirty="0" smtClean="0">
                <a:solidFill>
                  <a:schemeClr val="bg1"/>
                </a:solidFill>
              </a:rPr>
              <a:t>配置</a:t>
            </a:r>
            <a:r>
              <a:rPr lang="en-US" altLang="zh-CN" kern="0" dirty="0" smtClean="0">
                <a:solidFill>
                  <a:schemeClr val="bg1"/>
                </a:solidFill>
              </a:rPr>
              <a:t>TM500 HLP</a:t>
            </a:r>
            <a:endParaRPr lang="zh-CN" altLang="en-US" kern="0" dirty="0">
              <a:solidFill>
                <a:schemeClr val="bg1"/>
              </a:solidFill>
            </a:endParaRPr>
          </a:p>
          <a:p>
            <a:pPr>
              <a:buClr>
                <a:schemeClr val="bg1"/>
              </a:buClr>
            </a:pPr>
            <a:r>
              <a:rPr lang="zh-CN" altLang="en-US" kern="0" dirty="0" smtClean="0">
                <a:solidFill>
                  <a:schemeClr val="bg1"/>
                </a:solidFill>
              </a:rPr>
              <a:t>查看</a:t>
            </a:r>
            <a:r>
              <a:rPr lang="en-US" altLang="zh-CN" kern="0" dirty="0" smtClean="0">
                <a:solidFill>
                  <a:schemeClr val="bg1"/>
                </a:solidFill>
              </a:rPr>
              <a:t>HLP</a:t>
            </a:r>
            <a:r>
              <a:rPr lang="zh-CN" altLang="en-US" kern="0" dirty="0" smtClean="0">
                <a:solidFill>
                  <a:schemeClr val="bg1"/>
                </a:solidFill>
              </a:rPr>
              <a:t>配置信息</a:t>
            </a:r>
            <a:endParaRPr lang="en-US" altLang="zh-CN" kern="0" dirty="0" smtClean="0">
              <a:solidFill>
                <a:schemeClr val="bg1"/>
              </a:solidFill>
            </a:endParaRPr>
          </a:p>
          <a:p>
            <a:pPr>
              <a:buClr>
                <a:schemeClr val="bg1"/>
              </a:buClr>
            </a:pPr>
            <a:r>
              <a:rPr lang="en-US" altLang="zh-CN" kern="0" dirty="0" smtClean="0">
                <a:solidFill>
                  <a:schemeClr val="bg1"/>
                </a:solidFill>
              </a:rPr>
              <a:t>E500</a:t>
            </a:r>
            <a:r>
              <a:rPr lang="zh-CN" altLang="en-US" kern="0" dirty="0" smtClean="0">
                <a:solidFill>
                  <a:schemeClr val="bg1"/>
                </a:solidFill>
              </a:rPr>
              <a:t>串口</a:t>
            </a:r>
            <a:endParaRPr lang="zh-CN" altLang="en-US" kern="0" dirty="0">
              <a:solidFill>
                <a:schemeClr val="bg1"/>
              </a:solidFill>
            </a:endParaRPr>
          </a:p>
        </p:txBody>
      </p:sp>
    </p:spTree>
    <p:extLst>
      <p:ext uri="{BB962C8B-B14F-4D97-AF65-F5344CB8AC3E}">
        <p14:creationId xmlns:p14="http://schemas.microsoft.com/office/powerpoint/2010/main" val="989931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01763"/>
            <a:ext cx="9144000"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descr="Text Box: Title"/>
          <p:cNvSpPr>
            <a:spLocks noGrp="1" noChangeArrowheads="1"/>
          </p:cNvSpPr>
          <p:nvPr>
            <p:ph type="title"/>
          </p:nvPr>
        </p:nvSpPr>
        <p:spPr>
          <a:xfrm>
            <a:off x="611188" y="1341438"/>
            <a:ext cx="8353425" cy="715962"/>
          </a:xfrm>
        </p:spPr>
        <p:txBody>
          <a:bodyPr/>
          <a:lstStyle/>
          <a:p>
            <a:r>
              <a:rPr lang="en-US" altLang="zh-CN" sz="3200" dirty="0" smtClean="0">
                <a:solidFill>
                  <a:schemeClr val="tx2"/>
                </a:solidFill>
                <a:cs typeface="Arial" pitchFamily="34" charset="0"/>
              </a:rPr>
              <a:t>TM500</a:t>
            </a:r>
            <a:r>
              <a:rPr lang="zh-CN" altLang="en-US" sz="3200" dirty="0" smtClean="0">
                <a:solidFill>
                  <a:schemeClr val="tx2"/>
                </a:solidFill>
                <a:cs typeface="Arial" pitchFamily="34" charset="0"/>
              </a:rPr>
              <a:t>硬件介绍</a:t>
            </a:r>
            <a:endParaRPr lang="en-GB" altLang="en-US" sz="3200" dirty="0" smtClean="0">
              <a:cs typeface="Arial" pitchFamily="34" charset="0"/>
            </a:endParaRPr>
          </a:p>
        </p:txBody>
      </p:sp>
      <p:sp>
        <p:nvSpPr>
          <p:cNvPr id="7" name="Content Placeholder 2"/>
          <p:cNvSpPr>
            <a:spLocks noGrp="1"/>
          </p:cNvSpPr>
          <p:nvPr>
            <p:ph idx="1"/>
          </p:nvPr>
        </p:nvSpPr>
        <p:spPr>
          <a:xfrm>
            <a:off x="1219200" y="2286000"/>
            <a:ext cx="6248400" cy="2667001"/>
          </a:xfrm>
        </p:spPr>
        <p:txBody>
          <a:bodyPr/>
          <a:lstStyle/>
          <a:p>
            <a:pPr marL="457200" indent="-457200"/>
            <a:r>
              <a:rPr lang="en-US" altLang="en-US" dirty="0" smtClean="0">
                <a:solidFill>
                  <a:schemeClr val="tx2"/>
                </a:solidFill>
                <a:cs typeface="Arial" pitchFamily="34" charset="0"/>
              </a:rPr>
              <a:t>MCH</a:t>
            </a:r>
          </a:p>
          <a:p>
            <a:pPr marL="457200" indent="-457200"/>
            <a:r>
              <a:rPr lang="en-US" altLang="en-US" dirty="0" smtClean="0">
                <a:solidFill>
                  <a:schemeClr val="tx2"/>
                </a:solidFill>
                <a:cs typeface="Arial" pitchFamily="34" charset="0"/>
              </a:rPr>
              <a:t>HLP</a:t>
            </a:r>
          </a:p>
          <a:p>
            <a:pPr marL="457200" indent="-457200"/>
            <a:r>
              <a:rPr lang="en-US" altLang="en-US" dirty="0" smtClean="0">
                <a:solidFill>
                  <a:schemeClr val="tx2"/>
                </a:solidFill>
                <a:cs typeface="Arial" pitchFamily="34" charset="0"/>
              </a:rPr>
              <a:t>DSP</a:t>
            </a:r>
          </a:p>
          <a:p>
            <a:pPr marL="457200" indent="-457200"/>
            <a:r>
              <a:rPr lang="en-US" altLang="en-US" dirty="0" smtClean="0">
                <a:solidFill>
                  <a:schemeClr val="tx2"/>
                </a:solidFill>
                <a:cs typeface="Arial" pitchFamily="34" charset="0"/>
              </a:rPr>
              <a:t>RF</a:t>
            </a:r>
          </a:p>
        </p:txBody>
      </p:sp>
      <p:pic>
        <p:nvPicPr>
          <p:cNvPr id="410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664200"/>
            <a:ext cx="180181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65099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HW104/HW106</a:t>
            </a:r>
            <a:endParaRPr lang="en-US" dirty="0"/>
          </a:p>
        </p:txBody>
      </p:sp>
      <p:sp>
        <p:nvSpPr>
          <p:cNvPr id="4" name="Text Placeholder 3"/>
          <p:cNvSpPr>
            <a:spLocks noGrp="1"/>
          </p:cNvSpPr>
          <p:nvPr>
            <p:ph type="body" sz="quarter" idx="13"/>
          </p:nvPr>
        </p:nvSpPr>
        <p:spPr/>
        <p:txBody>
          <a:bodyPr/>
          <a:lstStyle/>
          <a:p>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21</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69723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txBox="1">
            <a:spLocks/>
          </p:cNvSpPr>
          <p:nvPr/>
        </p:nvSpPr>
        <p:spPr>
          <a:xfrm>
            <a:off x="7543800" y="1295400"/>
            <a:ext cx="1371600"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solidFill>
                  <a:srgbClr val="00A4F2"/>
                </a:solidFill>
                <a:latin typeface="+mj-lt"/>
                <a:ea typeface="+mj-ea"/>
                <a:cs typeface="+mj-cs"/>
              </a:defRPr>
            </a:lvl1pPr>
            <a:lvl2pPr algn="l" rtl="0" eaLnBrk="1" fontAlgn="base" hangingPunct="1">
              <a:spcBef>
                <a:spcPct val="0"/>
              </a:spcBef>
              <a:spcAft>
                <a:spcPct val="0"/>
              </a:spcAft>
              <a:defRPr sz="2400">
                <a:solidFill>
                  <a:srgbClr val="00A4F2"/>
                </a:solidFill>
                <a:latin typeface="Tahoma" pitchFamily="34" charset="0"/>
              </a:defRPr>
            </a:lvl2pPr>
            <a:lvl3pPr algn="l" rtl="0" eaLnBrk="1" fontAlgn="base" hangingPunct="1">
              <a:spcBef>
                <a:spcPct val="0"/>
              </a:spcBef>
              <a:spcAft>
                <a:spcPct val="0"/>
              </a:spcAft>
              <a:defRPr sz="2400">
                <a:solidFill>
                  <a:srgbClr val="00A4F2"/>
                </a:solidFill>
                <a:latin typeface="Tahoma" pitchFamily="34" charset="0"/>
              </a:defRPr>
            </a:lvl3pPr>
            <a:lvl4pPr algn="l" rtl="0" eaLnBrk="1" fontAlgn="base" hangingPunct="1">
              <a:spcBef>
                <a:spcPct val="0"/>
              </a:spcBef>
              <a:spcAft>
                <a:spcPct val="0"/>
              </a:spcAft>
              <a:defRPr sz="2400">
                <a:solidFill>
                  <a:srgbClr val="00A4F2"/>
                </a:solidFill>
                <a:latin typeface="Tahoma" pitchFamily="34" charset="0"/>
              </a:defRPr>
            </a:lvl4pPr>
            <a:lvl5pPr algn="l" rtl="0" eaLnBrk="1" fontAlgn="base" hangingPunct="1">
              <a:spcBef>
                <a:spcPct val="0"/>
              </a:spcBef>
              <a:spcAft>
                <a:spcPct val="0"/>
              </a:spcAft>
              <a:defRPr sz="2400">
                <a:solidFill>
                  <a:srgbClr val="00A4F2"/>
                </a:solidFill>
                <a:latin typeface="Tahoma" pitchFamily="34" charset="0"/>
              </a:defRPr>
            </a:lvl5pPr>
            <a:lvl6pPr marL="457200" algn="l" rtl="0" eaLnBrk="1" fontAlgn="base" hangingPunct="1">
              <a:spcBef>
                <a:spcPct val="0"/>
              </a:spcBef>
              <a:spcAft>
                <a:spcPct val="0"/>
              </a:spcAft>
              <a:defRPr sz="2400">
                <a:solidFill>
                  <a:srgbClr val="00A4F2"/>
                </a:solidFill>
                <a:latin typeface="Tahoma" pitchFamily="34" charset="0"/>
              </a:defRPr>
            </a:lvl6pPr>
            <a:lvl7pPr marL="914400" algn="l" rtl="0" eaLnBrk="1" fontAlgn="base" hangingPunct="1">
              <a:spcBef>
                <a:spcPct val="0"/>
              </a:spcBef>
              <a:spcAft>
                <a:spcPct val="0"/>
              </a:spcAft>
              <a:defRPr sz="2400">
                <a:solidFill>
                  <a:srgbClr val="00A4F2"/>
                </a:solidFill>
                <a:latin typeface="Tahoma" pitchFamily="34" charset="0"/>
              </a:defRPr>
            </a:lvl7pPr>
            <a:lvl8pPr marL="1371600" algn="l" rtl="0" eaLnBrk="1" fontAlgn="base" hangingPunct="1">
              <a:spcBef>
                <a:spcPct val="0"/>
              </a:spcBef>
              <a:spcAft>
                <a:spcPct val="0"/>
              </a:spcAft>
              <a:defRPr sz="2400">
                <a:solidFill>
                  <a:srgbClr val="00A4F2"/>
                </a:solidFill>
                <a:latin typeface="Tahoma" pitchFamily="34" charset="0"/>
              </a:defRPr>
            </a:lvl8pPr>
            <a:lvl9pPr marL="1828800" algn="l" rtl="0" eaLnBrk="1" fontAlgn="base" hangingPunct="1">
              <a:spcBef>
                <a:spcPct val="0"/>
              </a:spcBef>
              <a:spcAft>
                <a:spcPct val="0"/>
              </a:spcAft>
              <a:defRPr sz="2400">
                <a:solidFill>
                  <a:srgbClr val="00A4F2"/>
                </a:solidFill>
                <a:latin typeface="Tahoma" pitchFamily="34" charset="0"/>
              </a:defRPr>
            </a:lvl9pPr>
          </a:lstStyle>
          <a:p>
            <a:r>
              <a:rPr lang="en-US" kern="0" dirty="0" smtClean="0"/>
              <a:t>HW104</a:t>
            </a:r>
            <a:endParaRPr lang="en-US" kern="0" dirty="0"/>
          </a:p>
        </p:txBody>
      </p:sp>
    </p:spTree>
    <p:extLst>
      <p:ext uri="{BB962C8B-B14F-4D97-AF65-F5344CB8AC3E}">
        <p14:creationId xmlns:p14="http://schemas.microsoft.com/office/powerpoint/2010/main" val="14987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HW104/HW106</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22</a:t>
            </a:fld>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9" y="1381985"/>
            <a:ext cx="7086601" cy="4485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7696200" y="1219200"/>
            <a:ext cx="1371600"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solidFill>
                  <a:srgbClr val="00A4F2"/>
                </a:solidFill>
                <a:latin typeface="+mj-lt"/>
                <a:ea typeface="+mj-ea"/>
                <a:cs typeface="+mj-cs"/>
              </a:defRPr>
            </a:lvl1pPr>
            <a:lvl2pPr algn="l" rtl="0" eaLnBrk="1" fontAlgn="base" hangingPunct="1">
              <a:spcBef>
                <a:spcPct val="0"/>
              </a:spcBef>
              <a:spcAft>
                <a:spcPct val="0"/>
              </a:spcAft>
              <a:defRPr sz="2400">
                <a:solidFill>
                  <a:srgbClr val="00A4F2"/>
                </a:solidFill>
                <a:latin typeface="Tahoma" pitchFamily="34" charset="0"/>
              </a:defRPr>
            </a:lvl2pPr>
            <a:lvl3pPr algn="l" rtl="0" eaLnBrk="1" fontAlgn="base" hangingPunct="1">
              <a:spcBef>
                <a:spcPct val="0"/>
              </a:spcBef>
              <a:spcAft>
                <a:spcPct val="0"/>
              </a:spcAft>
              <a:defRPr sz="2400">
                <a:solidFill>
                  <a:srgbClr val="00A4F2"/>
                </a:solidFill>
                <a:latin typeface="Tahoma" pitchFamily="34" charset="0"/>
              </a:defRPr>
            </a:lvl3pPr>
            <a:lvl4pPr algn="l" rtl="0" eaLnBrk="1" fontAlgn="base" hangingPunct="1">
              <a:spcBef>
                <a:spcPct val="0"/>
              </a:spcBef>
              <a:spcAft>
                <a:spcPct val="0"/>
              </a:spcAft>
              <a:defRPr sz="2400">
                <a:solidFill>
                  <a:srgbClr val="00A4F2"/>
                </a:solidFill>
                <a:latin typeface="Tahoma" pitchFamily="34" charset="0"/>
              </a:defRPr>
            </a:lvl4pPr>
            <a:lvl5pPr algn="l" rtl="0" eaLnBrk="1" fontAlgn="base" hangingPunct="1">
              <a:spcBef>
                <a:spcPct val="0"/>
              </a:spcBef>
              <a:spcAft>
                <a:spcPct val="0"/>
              </a:spcAft>
              <a:defRPr sz="2400">
                <a:solidFill>
                  <a:srgbClr val="00A4F2"/>
                </a:solidFill>
                <a:latin typeface="Tahoma" pitchFamily="34" charset="0"/>
              </a:defRPr>
            </a:lvl5pPr>
            <a:lvl6pPr marL="457200" algn="l" rtl="0" eaLnBrk="1" fontAlgn="base" hangingPunct="1">
              <a:spcBef>
                <a:spcPct val="0"/>
              </a:spcBef>
              <a:spcAft>
                <a:spcPct val="0"/>
              </a:spcAft>
              <a:defRPr sz="2400">
                <a:solidFill>
                  <a:srgbClr val="00A4F2"/>
                </a:solidFill>
                <a:latin typeface="Tahoma" pitchFamily="34" charset="0"/>
              </a:defRPr>
            </a:lvl6pPr>
            <a:lvl7pPr marL="914400" algn="l" rtl="0" eaLnBrk="1" fontAlgn="base" hangingPunct="1">
              <a:spcBef>
                <a:spcPct val="0"/>
              </a:spcBef>
              <a:spcAft>
                <a:spcPct val="0"/>
              </a:spcAft>
              <a:defRPr sz="2400">
                <a:solidFill>
                  <a:srgbClr val="00A4F2"/>
                </a:solidFill>
                <a:latin typeface="Tahoma" pitchFamily="34" charset="0"/>
              </a:defRPr>
            </a:lvl7pPr>
            <a:lvl8pPr marL="1371600" algn="l" rtl="0" eaLnBrk="1" fontAlgn="base" hangingPunct="1">
              <a:spcBef>
                <a:spcPct val="0"/>
              </a:spcBef>
              <a:spcAft>
                <a:spcPct val="0"/>
              </a:spcAft>
              <a:defRPr sz="2400">
                <a:solidFill>
                  <a:srgbClr val="00A4F2"/>
                </a:solidFill>
                <a:latin typeface="Tahoma" pitchFamily="34" charset="0"/>
              </a:defRPr>
            </a:lvl8pPr>
            <a:lvl9pPr marL="1828800" algn="l" rtl="0" eaLnBrk="1" fontAlgn="base" hangingPunct="1">
              <a:spcBef>
                <a:spcPct val="0"/>
              </a:spcBef>
              <a:spcAft>
                <a:spcPct val="0"/>
              </a:spcAft>
              <a:defRPr sz="2400">
                <a:solidFill>
                  <a:srgbClr val="00A4F2"/>
                </a:solidFill>
                <a:latin typeface="Tahoma" pitchFamily="34" charset="0"/>
              </a:defRPr>
            </a:lvl9pPr>
          </a:lstStyle>
          <a:p>
            <a:r>
              <a:rPr lang="en-US" kern="0" dirty="0" smtClean="0"/>
              <a:t>HW104</a:t>
            </a:r>
            <a:endParaRPr lang="en-US" kern="0" dirty="0"/>
          </a:p>
        </p:txBody>
      </p:sp>
    </p:spTree>
    <p:extLst>
      <p:ext uri="{BB962C8B-B14F-4D97-AF65-F5344CB8AC3E}">
        <p14:creationId xmlns:p14="http://schemas.microsoft.com/office/powerpoint/2010/main" val="3412976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HW104/HW106</a:t>
            </a:r>
            <a:endParaRPr lang="en-US" dirty="0"/>
          </a:p>
        </p:txBody>
      </p:sp>
      <p:sp>
        <p:nvSpPr>
          <p:cNvPr id="4" name="Text Placeholder 3"/>
          <p:cNvSpPr>
            <a:spLocks noGrp="1"/>
          </p:cNvSpPr>
          <p:nvPr>
            <p:ph type="body" sz="quarter" idx="13"/>
          </p:nvPr>
        </p:nvSpPr>
        <p:spPr/>
        <p:txBody>
          <a:bodyPr/>
          <a:lstStyle/>
          <a:p>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23</a:t>
            </a:fld>
            <a:endParaRPr lang="en-US" dirty="0"/>
          </a:p>
        </p:txBody>
      </p:sp>
      <p:sp>
        <p:nvSpPr>
          <p:cNvPr id="11" name="Title 1"/>
          <p:cNvSpPr txBox="1">
            <a:spLocks/>
          </p:cNvSpPr>
          <p:nvPr/>
        </p:nvSpPr>
        <p:spPr>
          <a:xfrm>
            <a:off x="7543800" y="1295400"/>
            <a:ext cx="1371600"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solidFill>
                  <a:srgbClr val="00A4F2"/>
                </a:solidFill>
                <a:latin typeface="+mj-lt"/>
                <a:ea typeface="+mj-ea"/>
                <a:cs typeface="+mj-cs"/>
              </a:defRPr>
            </a:lvl1pPr>
            <a:lvl2pPr algn="l" rtl="0" eaLnBrk="1" fontAlgn="base" hangingPunct="1">
              <a:spcBef>
                <a:spcPct val="0"/>
              </a:spcBef>
              <a:spcAft>
                <a:spcPct val="0"/>
              </a:spcAft>
              <a:defRPr sz="2400">
                <a:solidFill>
                  <a:srgbClr val="00A4F2"/>
                </a:solidFill>
                <a:latin typeface="Tahoma" pitchFamily="34" charset="0"/>
              </a:defRPr>
            </a:lvl2pPr>
            <a:lvl3pPr algn="l" rtl="0" eaLnBrk="1" fontAlgn="base" hangingPunct="1">
              <a:spcBef>
                <a:spcPct val="0"/>
              </a:spcBef>
              <a:spcAft>
                <a:spcPct val="0"/>
              </a:spcAft>
              <a:defRPr sz="2400">
                <a:solidFill>
                  <a:srgbClr val="00A4F2"/>
                </a:solidFill>
                <a:latin typeface="Tahoma" pitchFamily="34" charset="0"/>
              </a:defRPr>
            </a:lvl3pPr>
            <a:lvl4pPr algn="l" rtl="0" eaLnBrk="1" fontAlgn="base" hangingPunct="1">
              <a:spcBef>
                <a:spcPct val="0"/>
              </a:spcBef>
              <a:spcAft>
                <a:spcPct val="0"/>
              </a:spcAft>
              <a:defRPr sz="2400">
                <a:solidFill>
                  <a:srgbClr val="00A4F2"/>
                </a:solidFill>
                <a:latin typeface="Tahoma" pitchFamily="34" charset="0"/>
              </a:defRPr>
            </a:lvl4pPr>
            <a:lvl5pPr algn="l" rtl="0" eaLnBrk="1" fontAlgn="base" hangingPunct="1">
              <a:spcBef>
                <a:spcPct val="0"/>
              </a:spcBef>
              <a:spcAft>
                <a:spcPct val="0"/>
              </a:spcAft>
              <a:defRPr sz="2400">
                <a:solidFill>
                  <a:srgbClr val="00A4F2"/>
                </a:solidFill>
                <a:latin typeface="Tahoma" pitchFamily="34" charset="0"/>
              </a:defRPr>
            </a:lvl5pPr>
            <a:lvl6pPr marL="457200" algn="l" rtl="0" eaLnBrk="1" fontAlgn="base" hangingPunct="1">
              <a:spcBef>
                <a:spcPct val="0"/>
              </a:spcBef>
              <a:spcAft>
                <a:spcPct val="0"/>
              </a:spcAft>
              <a:defRPr sz="2400">
                <a:solidFill>
                  <a:srgbClr val="00A4F2"/>
                </a:solidFill>
                <a:latin typeface="Tahoma" pitchFamily="34" charset="0"/>
              </a:defRPr>
            </a:lvl6pPr>
            <a:lvl7pPr marL="914400" algn="l" rtl="0" eaLnBrk="1" fontAlgn="base" hangingPunct="1">
              <a:spcBef>
                <a:spcPct val="0"/>
              </a:spcBef>
              <a:spcAft>
                <a:spcPct val="0"/>
              </a:spcAft>
              <a:defRPr sz="2400">
                <a:solidFill>
                  <a:srgbClr val="00A4F2"/>
                </a:solidFill>
                <a:latin typeface="Tahoma" pitchFamily="34" charset="0"/>
              </a:defRPr>
            </a:lvl7pPr>
            <a:lvl8pPr marL="1371600" algn="l" rtl="0" eaLnBrk="1" fontAlgn="base" hangingPunct="1">
              <a:spcBef>
                <a:spcPct val="0"/>
              </a:spcBef>
              <a:spcAft>
                <a:spcPct val="0"/>
              </a:spcAft>
              <a:defRPr sz="2400">
                <a:solidFill>
                  <a:srgbClr val="00A4F2"/>
                </a:solidFill>
                <a:latin typeface="Tahoma" pitchFamily="34" charset="0"/>
              </a:defRPr>
            </a:lvl8pPr>
            <a:lvl9pPr marL="1828800" algn="l" rtl="0" eaLnBrk="1" fontAlgn="base" hangingPunct="1">
              <a:spcBef>
                <a:spcPct val="0"/>
              </a:spcBef>
              <a:spcAft>
                <a:spcPct val="0"/>
              </a:spcAft>
              <a:defRPr sz="2400">
                <a:solidFill>
                  <a:srgbClr val="00A4F2"/>
                </a:solidFill>
                <a:latin typeface="Tahoma" pitchFamily="34" charset="0"/>
              </a:defRPr>
            </a:lvl9pPr>
          </a:lstStyle>
          <a:p>
            <a:r>
              <a:rPr lang="en-US" kern="0" dirty="0" smtClean="0"/>
              <a:t>HW106</a:t>
            </a:r>
            <a:endParaRPr lang="en-US" kern="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6972300"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838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HW104/HW106</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24</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371600"/>
            <a:ext cx="690926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p:cNvSpPr txBox="1">
            <a:spLocks/>
          </p:cNvSpPr>
          <p:nvPr/>
        </p:nvSpPr>
        <p:spPr>
          <a:xfrm>
            <a:off x="7540256" y="1371600"/>
            <a:ext cx="1371600" cy="460860"/>
          </a:xfrm>
          <a:prstGeom prst="rect">
            <a:avLst/>
          </a:prstGeo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2400">
                <a:solidFill>
                  <a:srgbClr val="00A4F2"/>
                </a:solidFill>
                <a:latin typeface="+mj-lt"/>
                <a:ea typeface="+mj-ea"/>
                <a:cs typeface="+mj-cs"/>
              </a:defRPr>
            </a:lvl1pPr>
            <a:lvl2pPr algn="l" rtl="0" eaLnBrk="1" fontAlgn="base" hangingPunct="1">
              <a:spcBef>
                <a:spcPct val="0"/>
              </a:spcBef>
              <a:spcAft>
                <a:spcPct val="0"/>
              </a:spcAft>
              <a:defRPr sz="2400">
                <a:solidFill>
                  <a:srgbClr val="00A4F2"/>
                </a:solidFill>
                <a:latin typeface="Tahoma" pitchFamily="34" charset="0"/>
              </a:defRPr>
            </a:lvl2pPr>
            <a:lvl3pPr algn="l" rtl="0" eaLnBrk="1" fontAlgn="base" hangingPunct="1">
              <a:spcBef>
                <a:spcPct val="0"/>
              </a:spcBef>
              <a:spcAft>
                <a:spcPct val="0"/>
              </a:spcAft>
              <a:defRPr sz="2400">
                <a:solidFill>
                  <a:srgbClr val="00A4F2"/>
                </a:solidFill>
                <a:latin typeface="Tahoma" pitchFamily="34" charset="0"/>
              </a:defRPr>
            </a:lvl3pPr>
            <a:lvl4pPr algn="l" rtl="0" eaLnBrk="1" fontAlgn="base" hangingPunct="1">
              <a:spcBef>
                <a:spcPct val="0"/>
              </a:spcBef>
              <a:spcAft>
                <a:spcPct val="0"/>
              </a:spcAft>
              <a:defRPr sz="2400">
                <a:solidFill>
                  <a:srgbClr val="00A4F2"/>
                </a:solidFill>
                <a:latin typeface="Tahoma" pitchFamily="34" charset="0"/>
              </a:defRPr>
            </a:lvl4pPr>
            <a:lvl5pPr algn="l" rtl="0" eaLnBrk="1" fontAlgn="base" hangingPunct="1">
              <a:spcBef>
                <a:spcPct val="0"/>
              </a:spcBef>
              <a:spcAft>
                <a:spcPct val="0"/>
              </a:spcAft>
              <a:defRPr sz="2400">
                <a:solidFill>
                  <a:srgbClr val="00A4F2"/>
                </a:solidFill>
                <a:latin typeface="Tahoma" pitchFamily="34" charset="0"/>
              </a:defRPr>
            </a:lvl5pPr>
            <a:lvl6pPr marL="457200" algn="l" rtl="0" eaLnBrk="1" fontAlgn="base" hangingPunct="1">
              <a:spcBef>
                <a:spcPct val="0"/>
              </a:spcBef>
              <a:spcAft>
                <a:spcPct val="0"/>
              </a:spcAft>
              <a:defRPr sz="2400">
                <a:solidFill>
                  <a:srgbClr val="00A4F2"/>
                </a:solidFill>
                <a:latin typeface="Tahoma" pitchFamily="34" charset="0"/>
              </a:defRPr>
            </a:lvl6pPr>
            <a:lvl7pPr marL="914400" algn="l" rtl="0" eaLnBrk="1" fontAlgn="base" hangingPunct="1">
              <a:spcBef>
                <a:spcPct val="0"/>
              </a:spcBef>
              <a:spcAft>
                <a:spcPct val="0"/>
              </a:spcAft>
              <a:defRPr sz="2400">
                <a:solidFill>
                  <a:srgbClr val="00A4F2"/>
                </a:solidFill>
                <a:latin typeface="Tahoma" pitchFamily="34" charset="0"/>
              </a:defRPr>
            </a:lvl7pPr>
            <a:lvl8pPr marL="1371600" algn="l" rtl="0" eaLnBrk="1" fontAlgn="base" hangingPunct="1">
              <a:spcBef>
                <a:spcPct val="0"/>
              </a:spcBef>
              <a:spcAft>
                <a:spcPct val="0"/>
              </a:spcAft>
              <a:defRPr sz="2400">
                <a:solidFill>
                  <a:srgbClr val="00A4F2"/>
                </a:solidFill>
                <a:latin typeface="Tahoma" pitchFamily="34" charset="0"/>
              </a:defRPr>
            </a:lvl8pPr>
            <a:lvl9pPr marL="1828800" algn="l" rtl="0" eaLnBrk="1" fontAlgn="base" hangingPunct="1">
              <a:spcBef>
                <a:spcPct val="0"/>
              </a:spcBef>
              <a:spcAft>
                <a:spcPct val="0"/>
              </a:spcAft>
              <a:defRPr sz="2400">
                <a:solidFill>
                  <a:srgbClr val="00A4F2"/>
                </a:solidFill>
                <a:latin typeface="Tahoma" pitchFamily="34" charset="0"/>
              </a:defRPr>
            </a:lvl9pPr>
          </a:lstStyle>
          <a:p>
            <a:r>
              <a:rPr lang="en-US" kern="0" dirty="0" smtClean="0"/>
              <a:t>HW106</a:t>
            </a:r>
            <a:endParaRPr lang="en-US" kern="0" dirty="0"/>
          </a:p>
        </p:txBody>
      </p:sp>
    </p:spTree>
    <p:extLst>
      <p:ext uri="{BB962C8B-B14F-4D97-AF65-F5344CB8AC3E}">
        <p14:creationId xmlns:p14="http://schemas.microsoft.com/office/powerpoint/2010/main" val="3518672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01763"/>
            <a:ext cx="9144000"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descr="Text Box: Title"/>
          <p:cNvSpPr>
            <a:spLocks noGrp="1" noChangeArrowheads="1"/>
          </p:cNvSpPr>
          <p:nvPr>
            <p:ph type="title"/>
          </p:nvPr>
        </p:nvSpPr>
        <p:spPr>
          <a:xfrm>
            <a:off x="611188" y="1341438"/>
            <a:ext cx="8353425" cy="715962"/>
          </a:xfrm>
        </p:spPr>
        <p:txBody>
          <a:bodyPr/>
          <a:lstStyle/>
          <a:p>
            <a:r>
              <a:rPr lang="zh-CN" altLang="en-US" sz="3200" dirty="0">
                <a:solidFill>
                  <a:schemeClr val="tx2"/>
                </a:solidFill>
                <a:cs typeface="Arial" pitchFamily="34" charset="0"/>
              </a:rPr>
              <a:t>配置</a:t>
            </a:r>
            <a:r>
              <a:rPr lang="en-US" altLang="zh-CN" sz="3200" dirty="0">
                <a:solidFill>
                  <a:schemeClr val="tx2"/>
                </a:solidFill>
                <a:cs typeface="Arial" pitchFamily="34" charset="0"/>
              </a:rPr>
              <a:t>TM500 HLP</a:t>
            </a:r>
            <a:endParaRPr lang="en-GB" altLang="en-US" sz="3200" dirty="0" smtClean="0">
              <a:cs typeface="Arial" pitchFamily="34" charset="0"/>
            </a:endParaRPr>
          </a:p>
        </p:txBody>
      </p:sp>
      <p:sp>
        <p:nvSpPr>
          <p:cNvPr id="7" name="Content Placeholder 2"/>
          <p:cNvSpPr>
            <a:spLocks noGrp="1"/>
          </p:cNvSpPr>
          <p:nvPr>
            <p:ph idx="1"/>
          </p:nvPr>
        </p:nvSpPr>
        <p:spPr>
          <a:xfrm>
            <a:off x="1219200" y="2286000"/>
            <a:ext cx="6248400" cy="2667001"/>
          </a:xfrm>
        </p:spPr>
        <p:txBody>
          <a:bodyPr/>
          <a:lstStyle/>
          <a:p>
            <a:pPr marL="457200" indent="-457200"/>
            <a:endParaRPr lang="en-US" altLang="en-US" dirty="0">
              <a:solidFill>
                <a:schemeClr val="tx2"/>
              </a:solidFill>
              <a:cs typeface="Arial" pitchFamily="34" charset="0"/>
            </a:endParaRPr>
          </a:p>
        </p:txBody>
      </p:sp>
      <p:pic>
        <p:nvPicPr>
          <p:cNvPr id="410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664200"/>
            <a:ext cx="180181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132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配置</a:t>
            </a:r>
            <a:r>
              <a:rPr lang="en-US" altLang="zh-CN" dirty="0" smtClean="0"/>
              <a:t>TM500 HLP</a:t>
            </a:r>
            <a:endParaRPr lang="en-US" dirty="0"/>
          </a:p>
        </p:txBody>
      </p:sp>
      <p:sp>
        <p:nvSpPr>
          <p:cNvPr id="3" name="Content Placeholder 2"/>
          <p:cNvSpPr>
            <a:spLocks noGrp="1"/>
          </p:cNvSpPr>
          <p:nvPr>
            <p:ph idx="1"/>
          </p:nvPr>
        </p:nvSpPr>
        <p:spPr/>
        <p:txBody>
          <a:bodyPr/>
          <a:lstStyle/>
          <a:p>
            <a:r>
              <a:rPr lang="en-US" dirty="0" smtClean="0"/>
              <a:t>HLP</a:t>
            </a:r>
            <a:r>
              <a:rPr lang="zh-CN" altLang="en-US" dirty="0" smtClean="0"/>
              <a:t>包含三类配置</a:t>
            </a:r>
            <a:endParaRPr lang="en-US" altLang="zh-CN" dirty="0" smtClean="0"/>
          </a:p>
          <a:p>
            <a:pPr lvl="1"/>
            <a:r>
              <a:rPr lang="en-US" dirty="0" smtClean="0"/>
              <a:t>Master HLP</a:t>
            </a:r>
          </a:p>
          <a:p>
            <a:pPr lvl="1"/>
            <a:r>
              <a:rPr lang="en-US" dirty="0" smtClean="0"/>
              <a:t>Slave1 HLP</a:t>
            </a:r>
          </a:p>
          <a:p>
            <a:pPr lvl="1"/>
            <a:r>
              <a:rPr lang="en-US" dirty="0" smtClean="0"/>
              <a:t>Slave2/3 HLP</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26</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743199"/>
            <a:ext cx="5562600" cy="3767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0520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a:t>用串口线连接</a:t>
            </a:r>
            <a:r>
              <a:rPr lang="en-US" altLang="zh-CN" dirty="0"/>
              <a:t>TM500</a:t>
            </a:r>
            <a:r>
              <a:rPr lang="zh-CN" altLang="en-US" dirty="0"/>
              <a:t> </a:t>
            </a:r>
            <a:r>
              <a:rPr lang="en-US" altLang="zh-CN" dirty="0"/>
              <a:t>Master HLP</a:t>
            </a:r>
            <a:r>
              <a:rPr lang="zh-CN" altLang="en-US" dirty="0"/>
              <a:t>和控制电</a:t>
            </a:r>
            <a:r>
              <a:rPr lang="zh-CN" altLang="en-US" dirty="0" smtClean="0"/>
              <a:t>脑。</a:t>
            </a:r>
            <a:endParaRPr lang="en-US" altLang="zh-CN" dirty="0" smtClean="0"/>
          </a:p>
          <a:p>
            <a:r>
              <a:rPr lang="zh-CN" altLang="en-US" dirty="0" smtClean="0"/>
              <a:t>打开</a:t>
            </a:r>
            <a:r>
              <a:rPr lang="en-US" altLang="zh-CN" dirty="0" err="1" smtClean="0"/>
              <a:t>PuTTY</a:t>
            </a:r>
            <a:r>
              <a:rPr lang="zh-CN" altLang="en-US" dirty="0" smtClean="0"/>
              <a:t>或其它超级终端客户端，按回车键，如果能弹出</a:t>
            </a:r>
            <a:r>
              <a:rPr lang="zh-CN" altLang="en-US" dirty="0"/>
              <a:t>提</a:t>
            </a:r>
            <a:r>
              <a:rPr lang="zh-CN" altLang="en-US" dirty="0" smtClean="0"/>
              <a:t>示符</a:t>
            </a:r>
            <a:r>
              <a:rPr lang="en-US" altLang="zh-CN" dirty="0" smtClean="0"/>
              <a:t>’</a:t>
            </a:r>
            <a:r>
              <a:rPr lang="en-US" altLang="zh-CN" dirty="0" smtClean="0">
                <a:solidFill>
                  <a:srgbClr val="FF0000"/>
                </a:solidFill>
              </a:rPr>
              <a:t>-&gt;</a:t>
            </a:r>
            <a:r>
              <a:rPr lang="en-US" altLang="zh-CN" dirty="0" smtClean="0"/>
              <a:t>’</a:t>
            </a:r>
            <a:r>
              <a:rPr lang="zh-CN" altLang="en-US" dirty="0" smtClean="0"/>
              <a:t>，表明串口工作正常。</a:t>
            </a:r>
            <a:endParaRPr lang="en-US" dirty="0"/>
          </a:p>
        </p:txBody>
      </p:sp>
      <p:sp>
        <p:nvSpPr>
          <p:cNvPr id="4" name="Text Placeholder 3"/>
          <p:cNvSpPr>
            <a:spLocks noGrp="1"/>
          </p:cNvSpPr>
          <p:nvPr>
            <p:ph type="body" sz="quarter" idx="13"/>
          </p:nvPr>
        </p:nvSpPr>
        <p:spPr/>
        <p:txBody>
          <a:bodyPr/>
          <a:lstStyle/>
          <a:p>
            <a:r>
              <a:rPr lang="en-US" dirty="0" smtClean="0"/>
              <a:t>Master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27</a:t>
            </a:fld>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3622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9395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smtClean="0"/>
              <a:t>下电重启</a:t>
            </a:r>
            <a:r>
              <a:rPr lang="en-US" altLang="zh-CN" dirty="0" smtClean="0"/>
              <a:t>TM500</a:t>
            </a:r>
            <a:r>
              <a:rPr lang="zh-CN" altLang="en-US" dirty="0" smtClean="0"/>
              <a:t>，密切关注</a:t>
            </a:r>
            <a:r>
              <a:rPr lang="en-US" altLang="zh-CN" dirty="0" err="1" smtClean="0"/>
              <a:t>PuTTY</a:t>
            </a:r>
            <a:r>
              <a:rPr lang="zh-CN" altLang="en-US" dirty="0" smtClean="0"/>
              <a:t>的实时打印信息，当出现“</a:t>
            </a:r>
            <a:r>
              <a:rPr lang="en-US" altLang="zh-CN" i="1" dirty="0" smtClean="0">
                <a:solidFill>
                  <a:srgbClr val="FF0000"/>
                </a:solidFill>
              </a:rPr>
              <a:t>Press </a:t>
            </a:r>
            <a:r>
              <a:rPr lang="en-US" altLang="zh-CN" i="1" dirty="0">
                <a:solidFill>
                  <a:srgbClr val="FF0000"/>
                </a:solidFill>
              </a:rPr>
              <a:t>any key to stop </a:t>
            </a:r>
            <a:r>
              <a:rPr lang="en-US" altLang="zh-CN" i="1" dirty="0" smtClean="0">
                <a:solidFill>
                  <a:srgbClr val="FF0000"/>
                </a:solidFill>
              </a:rPr>
              <a:t>auto-boot…</a:t>
            </a:r>
            <a:r>
              <a:rPr lang="zh-CN" altLang="en-US" dirty="0" smtClean="0"/>
              <a:t>”，请迅速按任意键停止倒计数。</a:t>
            </a:r>
            <a:endParaRPr lang="en-US" altLang="zh-CN" dirty="0" smtClean="0"/>
          </a:p>
        </p:txBody>
      </p:sp>
      <p:sp>
        <p:nvSpPr>
          <p:cNvPr id="4" name="Text Placeholder 3"/>
          <p:cNvSpPr>
            <a:spLocks noGrp="1"/>
          </p:cNvSpPr>
          <p:nvPr>
            <p:ph type="body" sz="quarter" idx="13"/>
          </p:nvPr>
        </p:nvSpPr>
        <p:spPr/>
        <p:txBody>
          <a:bodyPr/>
          <a:lstStyle/>
          <a:p>
            <a:r>
              <a:rPr lang="en-US" dirty="0" smtClean="0"/>
              <a:t>Master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28</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0574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767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什么是串口日志</a:t>
            </a:r>
            <a:endParaRPr lang="en-US" dirty="0"/>
          </a:p>
        </p:txBody>
      </p:sp>
      <p:sp>
        <p:nvSpPr>
          <p:cNvPr id="3" name="Content Placeholder 2"/>
          <p:cNvSpPr>
            <a:spLocks noGrp="1"/>
          </p:cNvSpPr>
          <p:nvPr>
            <p:ph idx="1"/>
          </p:nvPr>
        </p:nvSpPr>
        <p:spPr/>
        <p:txBody>
          <a:bodyPr/>
          <a:lstStyle/>
          <a:p>
            <a:r>
              <a:rPr lang="zh-CN" altLang="en-US" dirty="0"/>
              <a:t>串口日志是</a:t>
            </a:r>
            <a:r>
              <a:rPr lang="zh-CN" altLang="en-US" dirty="0" smtClean="0"/>
              <a:t>从</a:t>
            </a:r>
            <a:r>
              <a:rPr lang="en-US" altLang="zh-CN" dirty="0" smtClean="0"/>
              <a:t>TM500</a:t>
            </a:r>
            <a:r>
              <a:rPr lang="zh-CN" altLang="en-US" dirty="0" smtClean="0"/>
              <a:t>的</a:t>
            </a:r>
            <a:r>
              <a:rPr lang="en-US" altLang="zh-CN" dirty="0" smtClean="0"/>
              <a:t>HLP</a:t>
            </a:r>
            <a:r>
              <a:rPr lang="zh-CN" altLang="en-US" dirty="0" smtClean="0"/>
              <a:t>卡</a:t>
            </a:r>
            <a:r>
              <a:rPr lang="zh-CN" altLang="en-US" dirty="0"/>
              <a:t>上的调试端口打出的日</a:t>
            </a:r>
            <a:r>
              <a:rPr lang="zh-CN" altLang="en-US" dirty="0" smtClean="0"/>
              <a:t>志</a:t>
            </a:r>
            <a:r>
              <a:rPr lang="zh-CN" altLang="en-US" dirty="0"/>
              <a:t>。</a:t>
            </a:r>
            <a:r>
              <a:rPr lang="zh-CN" altLang="en-US" dirty="0" smtClean="0"/>
              <a:t>通</a:t>
            </a:r>
            <a:r>
              <a:rPr lang="zh-CN" altLang="en-US" dirty="0"/>
              <a:t>常所说</a:t>
            </a:r>
            <a:r>
              <a:rPr lang="zh-CN" altLang="en-US" dirty="0" smtClean="0"/>
              <a:t>的</a:t>
            </a:r>
            <a:r>
              <a:rPr lang="en-US" altLang="zh-CN" dirty="0" smtClean="0"/>
              <a:t>TM500</a:t>
            </a:r>
            <a:r>
              <a:rPr lang="zh-CN" altLang="en-US" dirty="0" smtClean="0"/>
              <a:t>的</a:t>
            </a:r>
            <a:r>
              <a:rPr lang="zh-CN" altLang="en-US" dirty="0"/>
              <a:t>串口日志指的是从这</a:t>
            </a:r>
            <a:r>
              <a:rPr lang="zh-CN" altLang="en-US" dirty="0" smtClean="0"/>
              <a:t>台</a:t>
            </a:r>
            <a:r>
              <a:rPr lang="en-US" altLang="zh-CN" dirty="0" smtClean="0"/>
              <a:t>TM500 </a:t>
            </a:r>
            <a:r>
              <a:rPr lang="zh-CN" altLang="en-US" dirty="0">
                <a:solidFill>
                  <a:srgbClr val="FF0000"/>
                </a:solidFill>
              </a:rPr>
              <a:t>主 </a:t>
            </a:r>
            <a:r>
              <a:rPr lang="en-US" altLang="zh-CN" dirty="0" smtClean="0">
                <a:solidFill>
                  <a:srgbClr val="FF0000"/>
                </a:solidFill>
              </a:rPr>
              <a:t>HLP</a:t>
            </a:r>
            <a:r>
              <a:rPr lang="en-US" altLang="zh-CN" dirty="0" smtClean="0"/>
              <a:t> </a:t>
            </a:r>
            <a:r>
              <a:rPr lang="zh-CN" altLang="en-US" dirty="0"/>
              <a:t>卡上打出的日志。</a:t>
            </a:r>
          </a:p>
          <a:p>
            <a:r>
              <a:rPr lang="zh-CN" altLang="en-US" dirty="0"/>
              <a:t>串口日志包</a:t>
            </a:r>
            <a:r>
              <a:rPr lang="zh-CN" altLang="en-US" dirty="0" smtClean="0"/>
              <a:t>含</a:t>
            </a:r>
            <a:r>
              <a:rPr lang="en-US" altLang="zh-CN" dirty="0" smtClean="0"/>
              <a:t>TM500</a:t>
            </a:r>
            <a:r>
              <a:rPr lang="zh-CN" altLang="en-US" dirty="0" smtClean="0"/>
              <a:t>最</a:t>
            </a:r>
            <a:r>
              <a:rPr lang="zh-CN" altLang="en-US" dirty="0"/>
              <a:t>基本的信</a:t>
            </a:r>
            <a:r>
              <a:rPr lang="zh-CN" altLang="en-US" dirty="0" smtClean="0"/>
              <a:t>息，比</a:t>
            </a:r>
            <a:r>
              <a:rPr lang="zh-CN" altLang="en-US" dirty="0"/>
              <a:t>如它的 </a:t>
            </a:r>
            <a:r>
              <a:rPr lang="en-US" altLang="zh-CN" dirty="0"/>
              <a:t>IP </a:t>
            </a:r>
            <a:r>
              <a:rPr lang="zh-CN" altLang="en-US" dirty="0"/>
              <a:t>地</a:t>
            </a:r>
            <a:r>
              <a:rPr lang="zh-CN" altLang="en-US" dirty="0" smtClean="0"/>
              <a:t>址，串</a:t>
            </a:r>
            <a:r>
              <a:rPr lang="zh-CN" altLang="en-US" dirty="0"/>
              <a:t>口日志还包</a:t>
            </a:r>
            <a:r>
              <a:rPr lang="zh-CN" altLang="en-US" dirty="0" smtClean="0"/>
              <a:t>含</a:t>
            </a:r>
            <a:r>
              <a:rPr lang="en-US" altLang="zh-CN" dirty="0" smtClean="0"/>
              <a:t>TM500</a:t>
            </a:r>
            <a:r>
              <a:rPr lang="zh-CN" altLang="en-US" dirty="0" smtClean="0"/>
              <a:t>的</a:t>
            </a:r>
            <a:r>
              <a:rPr lang="zh-CN" altLang="en-US" dirty="0"/>
              <a:t>硬件配置信息。</a:t>
            </a:r>
          </a:p>
          <a:p>
            <a:r>
              <a:rPr lang="zh-CN" altLang="en-US" dirty="0" smtClean="0"/>
              <a:t>当</a:t>
            </a:r>
            <a:r>
              <a:rPr lang="en-US" altLang="zh-CN" dirty="0" smtClean="0"/>
              <a:t>TM500</a:t>
            </a:r>
            <a:r>
              <a:rPr lang="zh-CN" altLang="en-US" dirty="0" smtClean="0"/>
              <a:t>出</a:t>
            </a:r>
            <a:r>
              <a:rPr lang="zh-CN" altLang="en-US" dirty="0"/>
              <a:t>现严重异常时，串口日志可以提供一定的调试信息，可用于定位问</a:t>
            </a:r>
            <a:r>
              <a:rPr lang="zh-CN" altLang="en-US" dirty="0" smtClean="0"/>
              <a:t>题。</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2</a:t>
            </a:fld>
            <a:endParaRPr lang="en-US" dirty="0"/>
          </a:p>
        </p:txBody>
      </p:sp>
    </p:spTree>
    <p:extLst>
      <p:ext uri="{BB962C8B-B14F-4D97-AF65-F5344CB8AC3E}">
        <p14:creationId xmlns:p14="http://schemas.microsoft.com/office/powerpoint/2010/main" val="17732399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smtClean="0"/>
              <a:t>输入</a:t>
            </a:r>
            <a:r>
              <a:rPr lang="en-US" altLang="zh-CN" dirty="0" smtClean="0"/>
              <a:t>’</a:t>
            </a:r>
            <a:r>
              <a:rPr lang="en-US" altLang="zh-CN" dirty="0" smtClean="0">
                <a:solidFill>
                  <a:srgbClr val="FF0000"/>
                </a:solidFill>
              </a:rPr>
              <a:t>c</a:t>
            </a:r>
            <a:r>
              <a:rPr lang="en-US" altLang="zh-CN" dirty="0" smtClean="0"/>
              <a:t>’</a:t>
            </a:r>
            <a:r>
              <a:rPr lang="zh-CN" altLang="en-US" dirty="0" smtClean="0"/>
              <a:t>（注意是</a:t>
            </a:r>
            <a:r>
              <a:rPr lang="zh-CN" altLang="en-US" dirty="0" smtClean="0">
                <a:solidFill>
                  <a:srgbClr val="FF0000"/>
                </a:solidFill>
              </a:rPr>
              <a:t>小写</a:t>
            </a:r>
            <a:r>
              <a:rPr lang="zh-CN" altLang="en-US" dirty="0" smtClean="0"/>
              <a:t>），然后按回车键进入配置界面。</a:t>
            </a:r>
            <a:endParaRPr lang="en-US" altLang="zh-CN" dirty="0" smtClean="0"/>
          </a:p>
        </p:txBody>
      </p:sp>
      <p:sp>
        <p:nvSpPr>
          <p:cNvPr id="4" name="Text Placeholder 3"/>
          <p:cNvSpPr>
            <a:spLocks noGrp="1"/>
          </p:cNvSpPr>
          <p:nvPr>
            <p:ph type="body" sz="quarter" idx="13"/>
          </p:nvPr>
        </p:nvSpPr>
        <p:spPr/>
        <p:txBody>
          <a:bodyPr/>
          <a:lstStyle/>
          <a:p>
            <a:r>
              <a:rPr lang="en-US" dirty="0" smtClean="0"/>
              <a:t>Master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29</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283" y="16764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3649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a:xfrm>
            <a:off x="431800" y="1239839"/>
            <a:ext cx="8281988" cy="1198562"/>
          </a:xfrm>
        </p:spPr>
        <p:txBody>
          <a:bodyPr/>
          <a:lstStyle/>
          <a:p>
            <a:r>
              <a:rPr lang="en-US" altLang="zh-CN" dirty="0" smtClean="0"/>
              <a:t>Master HLP</a:t>
            </a:r>
            <a:r>
              <a:rPr lang="zh-CN" altLang="en-US" dirty="0" smtClean="0"/>
              <a:t>卡的配置</a:t>
            </a:r>
            <a:endParaRPr lang="en-US" altLang="zh-CN" dirty="0" smtClean="0"/>
          </a:p>
          <a:p>
            <a:pPr lvl="1"/>
            <a:r>
              <a:rPr lang="zh-CN" altLang="en-US" dirty="0"/>
              <a:t>绿</a:t>
            </a:r>
            <a:r>
              <a:rPr lang="zh-CN" altLang="en-US" dirty="0" smtClean="0"/>
              <a:t>色部分为固定配置</a:t>
            </a:r>
            <a:endParaRPr lang="en-US" altLang="zh-CN" dirty="0" smtClean="0"/>
          </a:p>
          <a:p>
            <a:pPr lvl="1"/>
            <a:r>
              <a:rPr lang="zh-CN" altLang="en-US" dirty="0"/>
              <a:t>红</a:t>
            </a:r>
            <a:r>
              <a:rPr lang="zh-CN" altLang="en-US" dirty="0" smtClean="0"/>
              <a:t>色部分根据环境实际参数设置</a:t>
            </a:r>
            <a:endParaRPr lang="en-US" dirty="0"/>
          </a:p>
        </p:txBody>
      </p:sp>
      <p:sp>
        <p:nvSpPr>
          <p:cNvPr id="4" name="Text Placeholder 3"/>
          <p:cNvSpPr>
            <a:spLocks noGrp="1"/>
          </p:cNvSpPr>
          <p:nvPr>
            <p:ph type="body" sz="quarter" idx="13"/>
          </p:nvPr>
        </p:nvSpPr>
        <p:spPr/>
        <p:txBody>
          <a:bodyPr/>
          <a:lstStyle/>
          <a:p>
            <a:r>
              <a:rPr lang="en-US" altLang="zh-CN" dirty="0" smtClean="0"/>
              <a:t>Master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30</a:t>
            </a:fld>
            <a:endParaRPr 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28" y="2438400"/>
            <a:ext cx="7957278"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2189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smtClean="0"/>
              <a:t>根据测试环境依次配置信息。</a:t>
            </a:r>
            <a:endParaRPr lang="en-US" altLang="zh-CN" dirty="0" smtClean="0"/>
          </a:p>
          <a:p>
            <a:pPr lvl="1"/>
            <a:r>
              <a:rPr lang="zh-CN" altLang="en-US" dirty="0"/>
              <a:t>修</a:t>
            </a:r>
            <a:r>
              <a:rPr lang="zh-CN" altLang="en-US" dirty="0" smtClean="0"/>
              <a:t>改配置：在配置项</a:t>
            </a:r>
            <a:r>
              <a:rPr lang="zh-CN" altLang="en-US" dirty="0" smtClean="0">
                <a:solidFill>
                  <a:srgbClr val="FF0000"/>
                </a:solidFill>
              </a:rPr>
              <a:t>当前配置后面直接输入</a:t>
            </a:r>
            <a:r>
              <a:rPr lang="zh-CN" altLang="en-US" dirty="0" smtClean="0"/>
              <a:t>新的配置即可。</a:t>
            </a:r>
            <a:endParaRPr lang="en-US" altLang="zh-CN" dirty="0" smtClean="0"/>
          </a:p>
          <a:p>
            <a:pPr lvl="1"/>
            <a:r>
              <a:rPr lang="zh-CN" altLang="en-US" dirty="0"/>
              <a:t>输</a:t>
            </a:r>
            <a:r>
              <a:rPr lang="zh-CN" altLang="en-US" dirty="0" smtClean="0"/>
              <a:t>入</a:t>
            </a:r>
            <a:r>
              <a:rPr lang="en-US" altLang="zh-CN" dirty="0" smtClean="0"/>
              <a:t>’</a:t>
            </a:r>
            <a:r>
              <a:rPr lang="en-US" altLang="zh-CN" dirty="0" smtClean="0">
                <a:solidFill>
                  <a:srgbClr val="FF0000"/>
                </a:solidFill>
              </a:rPr>
              <a:t>.</a:t>
            </a:r>
            <a:r>
              <a:rPr lang="en-US" altLang="zh-CN" dirty="0" smtClean="0"/>
              <a:t>’</a:t>
            </a:r>
            <a:r>
              <a:rPr lang="zh-CN" altLang="en-US" dirty="0" smtClean="0"/>
              <a:t>清</a:t>
            </a:r>
            <a:r>
              <a:rPr lang="zh-CN" altLang="en-US" dirty="0"/>
              <a:t>除配置项的当前配置</a:t>
            </a:r>
            <a:r>
              <a:rPr lang="zh-CN" altLang="en-US" dirty="0" smtClean="0"/>
              <a:t>。</a:t>
            </a:r>
            <a:endParaRPr lang="en-US" altLang="zh-CN" dirty="0" smtClean="0"/>
          </a:p>
          <a:p>
            <a:pPr lvl="1"/>
            <a:r>
              <a:rPr lang="zh-CN" altLang="en-US" dirty="0" smtClean="0"/>
              <a:t>按</a:t>
            </a:r>
            <a:r>
              <a:rPr lang="zh-CN" altLang="en-US" dirty="0" smtClean="0">
                <a:solidFill>
                  <a:srgbClr val="FF0000"/>
                </a:solidFill>
              </a:rPr>
              <a:t>回车键</a:t>
            </a:r>
            <a:r>
              <a:rPr lang="zh-CN" altLang="en-US" dirty="0" smtClean="0"/>
              <a:t>进入下一配置项。</a:t>
            </a:r>
            <a:endParaRPr lang="en-US" altLang="zh-CN" dirty="0" smtClean="0"/>
          </a:p>
          <a:p>
            <a:pPr lvl="1"/>
            <a:r>
              <a:rPr lang="zh-CN" altLang="en-US" dirty="0"/>
              <a:t>输</a:t>
            </a:r>
            <a:r>
              <a:rPr lang="zh-CN" altLang="en-US" dirty="0" smtClean="0"/>
              <a:t>入</a:t>
            </a:r>
            <a:r>
              <a:rPr lang="en-US" altLang="zh-CN" dirty="0" smtClean="0"/>
              <a:t>’</a:t>
            </a:r>
            <a:r>
              <a:rPr lang="en-US" altLang="zh-CN" dirty="0" smtClean="0">
                <a:solidFill>
                  <a:srgbClr val="FF0000"/>
                </a:solidFill>
              </a:rPr>
              <a:t>-</a:t>
            </a:r>
            <a:r>
              <a:rPr lang="en-US" altLang="zh-CN" dirty="0" smtClean="0"/>
              <a:t>’</a:t>
            </a:r>
            <a:r>
              <a:rPr lang="zh-CN" altLang="en-US" dirty="0" smtClean="0"/>
              <a:t>返</a:t>
            </a:r>
            <a:r>
              <a:rPr lang="zh-CN" altLang="en-US" dirty="0"/>
              <a:t>回上一配置项</a:t>
            </a:r>
            <a:r>
              <a:rPr lang="zh-CN" altLang="en-US" dirty="0" smtClean="0"/>
              <a:t>。</a:t>
            </a:r>
            <a:endParaRPr lang="en-US" altLang="zh-CN" dirty="0" smtClean="0"/>
          </a:p>
        </p:txBody>
      </p:sp>
      <p:sp>
        <p:nvSpPr>
          <p:cNvPr id="4" name="Text Placeholder 3"/>
          <p:cNvSpPr>
            <a:spLocks noGrp="1"/>
          </p:cNvSpPr>
          <p:nvPr>
            <p:ph type="body" sz="quarter" idx="13"/>
          </p:nvPr>
        </p:nvSpPr>
        <p:spPr/>
        <p:txBody>
          <a:bodyPr/>
          <a:lstStyle/>
          <a:p>
            <a:r>
              <a:rPr lang="en-US" dirty="0" smtClean="0"/>
              <a:t>Master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31</a:t>
            </a:fld>
            <a:endParaRPr 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3027935"/>
            <a:ext cx="5353050" cy="3380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3142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a:t>配</a:t>
            </a:r>
            <a:r>
              <a:rPr lang="zh-CN" altLang="en-US" dirty="0" smtClean="0"/>
              <a:t>置修改完成，再次弹出提示符“</a:t>
            </a:r>
            <a:r>
              <a:rPr lang="en-US" altLang="zh-CN" dirty="0" smtClean="0">
                <a:solidFill>
                  <a:srgbClr val="FF0000"/>
                </a:solidFill>
              </a:rPr>
              <a:t>[</a:t>
            </a:r>
            <a:r>
              <a:rPr lang="en-US" altLang="zh-CN" dirty="0" err="1" smtClean="0">
                <a:solidFill>
                  <a:srgbClr val="FF0000"/>
                </a:solidFill>
              </a:rPr>
              <a:t>VxWorks</a:t>
            </a:r>
            <a:r>
              <a:rPr lang="en-US" altLang="zh-CN" dirty="0" smtClean="0">
                <a:solidFill>
                  <a:srgbClr val="FF0000"/>
                </a:solidFill>
              </a:rPr>
              <a:t> Boot]:</a:t>
            </a:r>
            <a:r>
              <a:rPr lang="zh-CN" altLang="en-US" dirty="0" smtClean="0"/>
              <a:t>”时，请输入</a:t>
            </a:r>
            <a:r>
              <a:rPr lang="en-US" altLang="zh-CN" dirty="0" smtClean="0"/>
              <a:t>’</a:t>
            </a:r>
            <a:r>
              <a:rPr lang="en-US" altLang="zh-CN" dirty="0" smtClean="0">
                <a:solidFill>
                  <a:srgbClr val="FF0000"/>
                </a:solidFill>
              </a:rPr>
              <a:t>p</a:t>
            </a:r>
            <a:r>
              <a:rPr lang="en-US" altLang="zh-CN" dirty="0" smtClean="0"/>
              <a:t>’</a:t>
            </a:r>
            <a:r>
              <a:rPr lang="zh-CN" altLang="en-US" dirty="0" smtClean="0"/>
              <a:t>（注意是</a:t>
            </a:r>
            <a:r>
              <a:rPr lang="zh-CN" altLang="en-US" dirty="0" smtClean="0">
                <a:solidFill>
                  <a:srgbClr val="FF0000"/>
                </a:solidFill>
              </a:rPr>
              <a:t>小写</a:t>
            </a:r>
            <a:r>
              <a:rPr lang="zh-CN" altLang="en-US" dirty="0" smtClean="0"/>
              <a:t>），确认修改后的配置符合预期。</a:t>
            </a:r>
            <a:endParaRPr lang="en-US" dirty="0"/>
          </a:p>
        </p:txBody>
      </p:sp>
      <p:sp>
        <p:nvSpPr>
          <p:cNvPr id="4" name="Text Placeholder 3"/>
          <p:cNvSpPr>
            <a:spLocks noGrp="1"/>
          </p:cNvSpPr>
          <p:nvPr>
            <p:ph type="body" sz="quarter" idx="13"/>
          </p:nvPr>
        </p:nvSpPr>
        <p:spPr/>
        <p:txBody>
          <a:bodyPr/>
          <a:lstStyle/>
          <a:p>
            <a:r>
              <a:rPr lang="en-US" dirty="0" smtClean="0"/>
              <a:t>Master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32</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0574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0192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smtClean="0"/>
              <a:t>确认配置符合预期后，把串口线连接至</a:t>
            </a:r>
            <a:r>
              <a:rPr lang="en-US" altLang="zh-CN" dirty="0" smtClean="0"/>
              <a:t>Slave1 HLP</a:t>
            </a:r>
            <a:r>
              <a:rPr lang="zh-CN" altLang="en-US" dirty="0" smtClean="0"/>
              <a:t>，输入</a:t>
            </a:r>
            <a:r>
              <a:rPr lang="en-US" altLang="zh-CN" dirty="0" smtClean="0"/>
              <a:t>’</a:t>
            </a:r>
            <a:r>
              <a:rPr lang="en-US" altLang="zh-CN" dirty="0" smtClean="0">
                <a:solidFill>
                  <a:srgbClr val="FF0000"/>
                </a:solidFill>
              </a:rPr>
              <a:t>@</a:t>
            </a:r>
            <a:r>
              <a:rPr lang="en-US" altLang="zh-CN" dirty="0" smtClean="0"/>
              <a:t>’</a:t>
            </a:r>
            <a:r>
              <a:rPr lang="zh-CN" altLang="en-US" dirty="0" smtClean="0"/>
              <a:t>（</a:t>
            </a:r>
            <a:r>
              <a:rPr lang="en-US" altLang="zh-CN" dirty="0" smtClean="0"/>
              <a:t>Shift + @</a:t>
            </a:r>
            <a:r>
              <a:rPr lang="zh-CN" altLang="en-US" dirty="0" smtClean="0"/>
              <a:t>键）重启</a:t>
            </a:r>
            <a:r>
              <a:rPr lang="en-US" altLang="zh-CN" dirty="0" smtClean="0"/>
              <a:t>TM500.</a:t>
            </a:r>
          </a:p>
        </p:txBody>
      </p:sp>
      <p:sp>
        <p:nvSpPr>
          <p:cNvPr id="4" name="Text Placeholder 3"/>
          <p:cNvSpPr>
            <a:spLocks noGrp="1"/>
          </p:cNvSpPr>
          <p:nvPr>
            <p:ph type="body" sz="quarter" idx="13"/>
          </p:nvPr>
        </p:nvSpPr>
        <p:spPr/>
        <p:txBody>
          <a:bodyPr/>
          <a:lstStyle/>
          <a:p>
            <a:r>
              <a:rPr lang="en-US" dirty="0" smtClean="0"/>
              <a:t>Master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33</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0574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6840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en-US" altLang="zh-CN" dirty="0" smtClean="0"/>
              <a:t>TM500</a:t>
            </a:r>
            <a:r>
              <a:rPr lang="zh-CN" altLang="en-US" dirty="0" smtClean="0"/>
              <a:t>重启过程中，</a:t>
            </a:r>
            <a:r>
              <a:rPr lang="en-US" altLang="zh-CN" dirty="0" smtClean="0"/>
              <a:t> </a:t>
            </a:r>
            <a:r>
              <a:rPr lang="zh-CN" altLang="en-US" dirty="0" smtClean="0"/>
              <a:t>当</a:t>
            </a:r>
            <a:r>
              <a:rPr lang="en-US" altLang="zh-CN" dirty="0" err="1" smtClean="0"/>
              <a:t>PuTTY</a:t>
            </a:r>
            <a:r>
              <a:rPr lang="zh-CN" altLang="en-US" dirty="0" smtClean="0"/>
              <a:t>打印“</a:t>
            </a:r>
            <a:r>
              <a:rPr lang="en-US" altLang="zh-CN" i="1" dirty="0" smtClean="0">
                <a:solidFill>
                  <a:srgbClr val="FF0000"/>
                </a:solidFill>
              </a:rPr>
              <a:t>Waiting for backplane Ethernet gei0 DHCP</a:t>
            </a:r>
            <a:r>
              <a:rPr lang="zh-CN" altLang="en-US" dirty="0" smtClean="0"/>
              <a:t>”时，按任意键终止</a:t>
            </a:r>
            <a:r>
              <a:rPr lang="en-US" altLang="zh-CN" dirty="0" smtClean="0"/>
              <a:t>DHCP.</a:t>
            </a:r>
          </a:p>
          <a:p>
            <a:r>
              <a:rPr lang="zh-CN" altLang="en-US" dirty="0" smtClean="0"/>
              <a:t>请密切关注</a:t>
            </a:r>
            <a:r>
              <a:rPr lang="en-US" altLang="zh-CN" dirty="0" err="1" smtClean="0"/>
              <a:t>PuTTY</a:t>
            </a:r>
            <a:r>
              <a:rPr lang="zh-CN" altLang="en-US" dirty="0" smtClean="0"/>
              <a:t>实时打印，当出现“</a:t>
            </a:r>
            <a:r>
              <a:rPr lang="en-US" altLang="zh-CN" i="1" dirty="0" smtClean="0">
                <a:solidFill>
                  <a:srgbClr val="FF0000"/>
                </a:solidFill>
              </a:rPr>
              <a:t>Press </a:t>
            </a:r>
            <a:r>
              <a:rPr lang="en-US" altLang="zh-CN" i="1" dirty="0">
                <a:solidFill>
                  <a:srgbClr val="FF0000"/>
                </a:solidFill>
              </a:rPr>
              <a:t>any key to stop </a:t>
            </a:r>
            <a:r>
              <a:rPr lang="en-US" altLang="zh-CN" i="1" dirty="0" smtClean="0">
                <a:solidFill>
                  <a:srgbClr val="FF0000"/>
                </a:solidFill>
              </a:rPr>
              <a:t>auto-boot…</a:t>
            </a:r>
            <a:r>
              <a:rPr lang="zh-CN" altLang="en-US" dirty="0" smtClean="0"/>
              <a:t>”，请迅速按任意键停止倒计数。</a:t>
            </a:r>
            <a:endParaRPr lang="en-US" altLang="zh-CN" dirty="0" smtClean="0"/>
          </a:p>
        </p:txBody>
      </p:sp>
      <p:sp>
        <p:nvSpPr>
          <p:cNvPr id="4" name="Text Placeholder 3"/>
          <p:cNvSpPr>
            <a:spLocks noGrp="1"/>
          </p:cNvSpPr>
          <p:nvPr>
            <p:ph type="body" sz="quarter" idx="13"/>
          </p:nvPr>
        </p:nvSpPr>
        <p:spPr/>
        <p:txBody>
          <a:bodyPr/>
          <a:lstStyle/>
          <a:p>
            <a:r>
              <a:rPr lang="en-US" dirty="0" smtClean="0"/>
              <a:t>S</a:t>
            </a:r>
            <a:r>
              <a:rPr lang="en-US" altLang="zh-CN" dirty="0" smtClean="0"/>
              <a:t>lave1</a:t>
            </a:r>
            <a:r>
              <a:rPr lang="en-US" dirty="0" smtClean="0"/>
              <a:t>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34</a:t>
            </a:fld>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662983"/>
            <a:ext cx="5810250" cy="3669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4924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a:xfrm>
            <a:off x="431800" y="1239838"/>
            <a:ext cx="8281988" cy="1503361"/>
          </a:xfrm>
        </p:spPr>
        <p:txBody>
          <a:bodyPr/>
          <a:lstStyle/>
          <a:p>
            <a:r>
              <a:rPr lang="en-US" altLang="zh-CN" dirty="0" smtClean="0"/>
              <a:t>HLP Slave1</a:t>
            </a:r>
            <a:r>
              <a:rPr lang="zh-CN" altLang="en-US" dirty="0" smtClean="0"/>
              <a:t>卡的配置</a:t>
            </a:r>
            <a:endParaRPr lang="en-US" altLang="zh-CN" dirty="0" smtClean="0"/>
          </a:p>
          <a:p>
            <a:pPr lvl="1"/>
            <a:r>
              <a:rPr lang="zh-CN" altLang="en-US" dirty="0"/>
              <a:t>绿</a:t>
            </a:r>
            <a:r>
              <a:rPr lang="zh-CN" altLang="en-US" dirty="0" smtClean="0"/>
              <a:t>色部分为固定配置</a:t>
            </a:r>
            <a:endParaRPr lang="en-US" altLang="zh-CN" dirty="0" smtClean="0"/>
          </a:p>
          <a:p>
            <a:pPr lvl="1"/>
            <a:r>
              <a:rPr lang="zh-CN" altLang="en-US" dirty="0"/>
              <a:t>红</a:t>
            </a:r>
            <a:r>
              <a:rPr lang="zh-CN" altLang="en-US" dirty="0" smtClean="0"/>
              <a:t>色部分根据环境实际参数设置</a:t>
            </a:r>
            <a:endParaRPr lang="en-US" altLang="zh-CN" dirty="0" smtClean="0"/>
          </a:p>
          <a:p>
            <a:pPr lvl="1"/>
            <a:r>
              <a:rPr lang="zh-CN" altLang="en-US" dirty="0"/>
              <a:t>其它字段全部输入</a:t>
            </a:r>
            <a:r>
              <a:rPr lang="en-US" altLang="zh-CN" dirty="0"/>
              <a:t>’.’</a:t>
            </a:r>
            <a:r>
              <a:rPr lang="zh-CN" altLang="en-US" dirty="0"/>
              <a:t>清除</a:t>
            </a:r>
            <a:endParaRPr lang="en-US" dirty="0"/>
          </a:p>
        </p:txBody>
      </p:sp>
      <p:sp>
        <p:nvSpPr>
          <p:cNvPr id="4" name="Text Placeholder 3"/>
          <p:cNvSpPr>
            <a:spLocks noGrp="1"/>
          </p:cNvSpPr>
          <p:nvPr>
            <p:ph type="body" sz="quarter" idx="13"/>
          </p:nvPr>
        </p:nvSpPr>
        <p:spPr/>
        <p:txBody>
          <a:bodyPr/>
          <a:lstStyle/>
          <a:p>
            <a:r>
              <a:rPr lang="en-US" altLang="zh-CN" dirty="0" smtClean="0"/>
              <a:t>Slave1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35</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43199"/>
            <a:ext cx="6400800" cy="372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993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smtClean="0"/>
              <a:t>输入</a:t>
            </a:r>
            <a:r>
              <a:rPr lang="en-US" altLang="zh-CN" dirty="0" smtClean="0"/>
              <a:t>’</a:t>
            </a:r>
            <a:r>
              <a:rPr lang="en-US" altLang="zh-CN" dirty="0" smtClean="0">
                <a:solidFill>
                  <a:srgbClr val="FF0000"/>
                </a:solidFill>
              </a:rPr>
              <a:t>c</a:t>
            </a:r>
            <a:r>
              <a:rPr lang="en-US" altLang="zh-CN" dirty="0" smtClean="0"/>
              <a:t>’</a:t>
            </a:r>
            <a:r>
              <a:rPr lang="zh-CN" altLang="en-US" dirty="0" smtClean="0"/>
              <a:t>（注意是</a:t>
            </a:r>
            <a:r>
              <a:rPr lang="zh-CN" altLang="en-US" dirty="0" smtClean="0">
                <a:solidFill>
                  <a:srgbClr val="FF0000"/>
                </a:solidFill>
              </a:rPr>
              <a:t>小写</a:t>
            </a:r>
            <a:r>
              <a:rPr lang="zh-CN" altLang="en-US" dirty="0" smtClean="0"/>
              <a:t>），然后按回车键进入配置界面，</a:t>
            </a:r>
            <a:r>
              <a:rPr lang="zh-CN" altLang="en-US" dirty="0"/>
              <a:t>根据测试环境依次配置信息。</a:t>
            </a:r>
            <a:endParaRPr lang="en-US" altLang="zh-CN" dirty="0" smtClean="0"/>
          </a:p>
          <a:p>
            <a:endParaRPr lang="en-US" altLang="zh-CN" dirty="0" smtClean="0"/>
          </a:p>
        </p:txBody>
      </p:sp>
      <p:sp>
        <p:nvSpPr>
          <p:cNvPr id="4" name="Text Placeholder 3"/>
          <p:cNvSpPr>
            <a:spLocks noGrp="1"/>
          </p:cNvSpPr>
          <p:nvPr>
            <p:ph type="body" sz="quarter" idx="13"/>
          </p:nvPr>
        </p:nvSpPr>
        <p:spPr/>
        <p:txBody>
          <a:bodyPr/>
          <a:lstStyle/>
          <a:p>
            <a:r>
              <a:rPr lang="en-US" dirty="0" smtClean="0"/>
              <a:t>Slave1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36</a:t>
            </a:fld>
            <a:endParaRPr lang="en-US" dirty="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0574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9752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a:t>配置修改完成，再次弹出提示符“</a:t>
            </a:r>
            <a:r>
              <a:rPr lang="en-US" altLang="zh-CN" dirty="0">
                <a:solidFill>
                  <a:srgbClr val="FF0000"/>
                </a:solidFill>
              </a:rPr>
              <a:t>[</a:t>
            </a:r>
            <a:r>
              <a:rPr lang="en-US" altLang="zh-CN" dirty="0" err="1">
                <a:solidFill>
                  <a:srgbClr val="FF0000"/>
                </a:solidFill>
              </a:rPr>
              <a:t>VxWorks</a:t>
            </a:r>
            <a:r>
              <a:rPr lang="en-US" altLang="zh-CN" dirty="0">
                <a:solidFill>
                  <a:srgbClr val="FF0000"/>
                </a:solidFill>
              </a:rPr>
              <a:t> Boot]:</a:t>
            </a:r>
            <a:r>
              <a:rPr lang="zh-CN" altLang="en-US" dirty="0"/>
              <a:t>”时，请输</a:t>
            </a:r>
            <a:r>
              <a:rPr lang="zh-CN" altLang="en-US" dirty="0" smtClean="0"/>
              <a:t>入</a:t>
            </a:r>
            <a:r>
              <a:rPr lang="en-US" altLang="zh-CN" dirty="0" smtClean="0"/>
              <a:t>’</a:t>
            </a:r>
            <a:r>
              <a:rPr lang="en-US" altLang="zh-CN" dirty="0" smtClean="0">
                <a:solidFill>
                  <a:srgbClr val="FF0000"/>
                </a:solidFill>
              </a:rPr>
              <a:t>p</a:t>
            </a:r>
            <a:r>
              <a:rPr lang="en-US" altLang="zh-CN" dirty="0" smtClean="0"/>
              <a:t>’</a:t>
            </a:r>
            <a:r>
              <a:rPr lang="zh-CN" altLang="en-US" dirty="0" smtClean="0"/>
              <a:t>（</a:t>
            </a:r>
            <a:r>
              <a:rPr lang="zh-CN" altLang="en-US" dirty="0"/>
              <a:t>注意是</a:t>
            </a:r>
            <a:r>
              <a:rPr lang="zh-CN" altLang="en-US" dirty="0">
                <a:solidFill>
                  <a:srgbClr val="FF0000"/>
                </a:solidFill>
              </a:rPr>
              <a:t>小写</a:t>
            </a:r>
            <a:r>
              <a:rPr lang="zh-CN" altLang="en-US" dirty="0"/>
              <a:t>），确认修改后的配置符合预期。</a:t>
            </a:r>
            <a:endParaRPr lang="en-US" dirty="0"/>
          </a:p>
        </p:txBody>
      </p:sp>
      <p:sp>
        <p:nvSpPr>
          <p:cNvPr id="4" name="Text Placeholder 3"/>
          <p:cNvSpPr>
            <a:spLocks noGrp="1"/>
          </p:cNvSpPr>
          <p:nvPr>
            <p:ph type="body" sz="quarter" idx="13"/>
          </p:nvPr>
        </p:nvSpPr>
        <p:spPr/>
        <p:txBody>
          <a:bodyPr/>
          <a:lstStyle/>
          <a:p>
            <a:r>
              <a:rPr lang="en-US" dirty="0" smtClean="0"/>
              <a:t>Slave1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37</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9812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4795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a:t>确认配置符合预期后</a:t>
            </a:r>
            <a:r>
              <a:rPr lang="zh-CN" altLang="en-US" dirty="0" smtClean="0"/>
              <a:t>，把串口线连接至</a:t>
            </a:r>
            <a:r>
              <a:rPr lang="en-US" altLang="zh-CN" dirty="0" smtClean="0"/>
              <a:t>Slave2 HLP</a:t>
            </a:r>
            <a:r>
              <a:rPr lang="zh-CN" altLang="en-US" dirty="0" smtClean="0"/>
              <a:t>，下电重启</a:t>
            </a:r>
            <a:r>
              <a:rPr lang="en-US" altLang="zh-CN" dirty="0" smtClean="0"/>
              <a:t>TM500</a:t>
            </a:r>
            <a:r>
              <a:rPr lang="zh-CN" altLang="en-US" dirty="0" smtClean="0"/>
              <a:t>。</a:t>
            </a:r>
            <a:endParaRPr lang="en-US" altLang="zh-CN" dirty="0" smtClean="0"/>
          </a:p>
        </p:txBody>
      </p:sp>
      <p:sp>
        <p:nvSpPr>
          <p:cNvPr id="4" name="Text Placeholder 3"/>
          <p:cNvSpPr>
            <a:spLocks noGrp="1"/>
          </p:cNvSpPr>
          <p:nvPr>
            <p:ph type="body" sz="quarter" idx="13"/>
          </p:nvPr>
        </p:nvSpPr>
        <p:spPr/>
        <p:txBody>
          <a:bodyPr/>
          <a:lstStyle/>
          <a:p>
            <a:r>
              <a:rPr lang="en-US" dirty="0" smtClean="0"/>
              <a:t>Slave1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38</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283" y="19812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710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如何抓取串口日志</a:t>
            </a:r>
            <a:endParaRPr lang="en-US" dirty="0"/>
          </a:p>
        </p:txBody>
      </p:sp>
      <p:sp>
        <p:nvSpPr>
          <p:cNvPr id="3" name="Content Placeholder 2"/>
          <p:cNvSpPr>
            <a:spLocks noGrp="1"/>
          </p:cNvSpPr>
          <p:nvPr>
            <p:ph idx="1"/>
          </p:nvPr>
        </p:nvSpPr>
        <p:spPr/>
        <p:txBody>
          <a:bodyPr/>
          <a:lstStyle/>
          <a:p>
            <a:r>
              <a:rPr lang="zh-CN" altLang="en-US" dirty="0"/>
              <a:t>首先</a:t>
            </a:r>
            <a:r>
              <a:rPr lang="zh-CN" altLang="en-US" dirty="0" smtClean="0"/>
              <a:t>在</a:t>
            </a:r>
            <a:r>
              <a:rPr lang="en-US" altLang="zh-CN" dirty="0" smtClean="0"/>
              <a:t>TM500</a:t>
            </a:r>
            <a:r>
              <a:rPr lang="zh-CN" altLang="en-US" dirty="0" smtClean="0"/>
              <a:t>的</a:t>
            </a:r>
            <a:r>
              <a:rPr lang="zh-CN" altLang="en-US" dirty="0" smtClean="0">
                <a:solidFill>
                  <a:srgbClr val="FF0000"/>
                </a:solidFill>
              </a:rPr>
              <a:t>主</a:t>
            </a:r>
            <a:r>
              <a:rPr lang="en-US" altLang="zh-CN" dirty="0" smtClean="0">
                <a:solidFill>
                  <a:srgbClr val="FF0000"/>
                </a:solidFill>
              </a:rPr>
              <a:t>HLP</a:t>
            </a:r>
            <a:r>
              <a:rPr lang="zh-CN" altLang="en-US" dirty="0" smtClean="0"/>
              <a:t>卡（</a:t>
            </a:r>
            <a:r>
              <a:rPr lang="en-US" altLang="zh-CN" dirty="0" smtClean="0"/>
              <a:t>Master HLP</a:t>
            </a:r>
            <a:r>
              <a:rPr lang="zh-CN" altLang="en-US" dirty="0" smtClean="0"/>
              <a:t>）上</a:t>
            </a:r>
            <a:r>
              <a:rPr lang="zh-CN" altLang="en-US" dirty="0"/>
              <a:t>的调试端口和控制电脑的 </a:t>
            </a:r>
            <a:r>
              <a:rPr lang="en-US" altLang="zh-CN" dirty="0"/>
              <a:t>RS232 </a:t>
            </a:r>
            <a:r>
              <a:rPr lang="zh-CN" altLang="en-US" dirty="0"/>
              <a:t>端口之间连接一根串口线。（下图中</a:t>
            </a:r>
            <a:r>
              <a:rPr lang="zh-CN" altLang="en-US" dirty="0">
                <a:solidFill>
                  <a:srgbClr val="7030A0"/>
                </a:solidFill>
              </a:rPr>
              <a:t>紫色的线</a:t>
            </a:r>
            <a:r>
              <a:rPr lang="zh-CN" altLang="en-US" dirty="0"/>
              <a:t>为串口线）</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6" y="1981200"/>
            <a:ext cx="8008937" cy="443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3661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en-US" altLang="zh-CN" dirty="0" smtClean="0"/>
              <a:t>TM500</a:t>
            </a:r>
            <a:r>
              <a:rPr lang="zh-CN" altLang="en-US" dirty="0" smtClean="0"/>
              <a:t>重启过程中，</a:t>
            </a:r>
            <a:r>
              <a:rPr lang="en-US" altLang="zh-CN" dirty="0" smtClean="0"/>
              <a:t> </a:t>
            </a:r>
            <a:r>
              <a:rPr lang="zh-CN" altLang="en-US" dirty="0"/>
              <a:t>当</a:t>
            </a:r>
            <a:r>
              <a:rPr lang="en-US" altLang="zh-CN" dirty="0" err="1"/>
              <a:t>PuTTY</a:t>
            </a:r>
            <a:r>
              <a:rPr lang="zh-CN" altLang="en-US" dirty="0"/>
              <a:t>打印“</a:t>
            </a:r>
            <a:r>
              <a:rPr lang="en-US" altLang="zh-CN" i="1" dirty="0">
                <a:solidFill>
                  <a:srgbClr val="FF0000"/>
                </a:solidFill>
              </a:rPr>
              <a:t>Waiting for backplane Ethernet gei0 DHCP</a:t>
            </a:r>
            <a:r>
              <a:rPr lang="zh-CN" altLang="en-US" dirty="0"/>
              <a:t>”时，按任意键终止</a:t>
            </a:r>
            <a:r>
              <a:rPr lang="en-US" altLang="zh-CN" dirty="0"/>
              <a:t>DHCP.</a:t>
            </a:r>
          </a:p>
          <a:p>
            <a:r>
              <a:rPr lang="zh-CN" altLang="en-US" dirty="0"/>
              <a:t>请密切关注</a:t>
            </a:r>
            <a:r>
              <a:rPr lang="en-US" altLang="zh-CN" dirty="0" err="1"/>
              <a:t>PuTTY</a:t>
            </a:r>
            <a:r>
              <a:rPr lang="zh-CN" altLang="en-US" dirty="0"/>
              <a:t>实时打印，当出现“</a:t>
            </a:r>
            <a:r>
              <a:rPr lang="en-US" altLang="zh-CN" i="1" dirty="0">
                <a:solidFill>
                  <a:srgbClr val="FF0000"/>
                </a:solidFill>
              </a:rPr>
              <a:t>Press any key to stop auto-boot…</a:t>
            </a:r>
            <a:r>
              <a:rPr lang="zh-CN" altLang="en-US" dirty="0"/>
              <a:t>”，请迅速按任意键停止倒计数。</a:t>
            </a:r>
            <a:endParaRPr lang="en-US" altLang="zh-CN" dirty="0"/>
          </a:p>
        </p:txBody>
      </p:sp>
      <p:sp>
        <p:nvSpPr>
          <p:cNvPr id="4" name="Text Placeholder 3"/>
          <p:cNvSpPr>
            <a:spLocks noGrp="1"/>
          </p:cNvSpPr>
          <p:nvPr>
            <p:ph type="body" sz="quarter" idx="13"/>
          </p:nvPr>
        </p:nvSpPr>
        <p:spPr/>
        <p:txBody>
          <a:bodyPr/>
          <a:lstStyle/>
          <a:p>
            <a:r>
              <a:rPr lang="en-US" dirty="0" smtClean="0"/>
              <a:t>S</a:t>
            </a:r>
            <a:r>
              <a:rPr lang="en-US" altLang="zh-CN" dirty="0" smtClean="0"/>
              <a:t>lave2/3</a:t>
            </a:r>
            <a:r>
              <a:rPr lang="en-US" dirty="0" smtClean="0"/>
              <a:t>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39</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739183"/>
            <a:ext cx="5810250" cy="3669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3445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smtClean="0"/>
              <a:t>输入</a:t>
            </a:r>
            <a:r>
              <a:rPr lang="en-US" altLang="zh-CN" dirty="0" smtClean="0"/>
              <a:t>’</a:t>
            </a:r>
            <a:r>
              <a:rPr lang="en-US" altLang="zh-CN" dirty="0" smtClean="0">
                <a:solidFill>
                  <a:srgbClr val="FF0000"/>
                </a:solidFill>
              </a:rPr>
              <a:t>c</a:t>
            </a:r>
            <a:r>
              <a:rPr lang="en-US" altLang="zh-CN" dirty="0" smtClean="0"/>
              <a:t>’</a:t>
            </a:r>
            <a:r>
              <a:rPr lang="zh-CN" altLang="en-US" dirty="0" smtClean="0"/>
              <a:t>（注意是</a:t>
            </a:r>
            <a:r>
              <a:rPr lang="zh-CN" altLang="en-US" dirty="0" smtClean="0">
                <a:solidFill>
                  <a:srgbClr val="FF0000"/>
                </a:solidFill>
              </a:rPr>
              <a:t>小写</a:t>
            </a:r>
            <a:r>
              <a:rPr lang="zh-CN" altLang="en-US" dirty="0" smtClean="0"/>
              <a:t>），然后按回车键进入配置界面。</a:t>
            </a:r>
            <a:endParaRPr lang="en-US" altLang="zh-CN" dirty="0" smtClean="0"/>
          </a:p>
        </p:txBody>
      </p:sp>
      <p:sp>
        <p:nvSpPr>
          <p:cNvPr id="4" name="Text Placeholder 3"/>
          <p:cNvSpPr>
            <a:spLocks noGrp="1"/>
          </p:cNvSpPr>
          <p:nvPr>
            <p:ph type="body" sz="quarter" idx="13"/>
          </p:nvPr>
        </p:nvSpPr>
        <p:spPr/>
        <p:txBody>
          <a:bodyPr/>
          <a:lstStyle/>
          <a:p>
            <a:r>
              <a:rPr lang="en-US" dirty="0" smtClean="0"/>
              <a:t>Slave2/3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40</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7526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868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a:xfrm>
            <a:off x="431800" y="1239839"/>
            <a:ext cx="8281988" cy="1198562"/>
          </a:xfrm>
        </p:spPr>
        <p:txBody>
          <a:bodyPr/>
          <a:lstStyle/>
          <a:p>
            <a:r>
              <a:rPr lang="en-US" altLang="zh-CN" dirty="0" smtClean="0"/>
              <a:t>HLP Slave2/3</a:t>
            </a:r>
            <a:r>
              <a:rPr lang="zh-CN" altLang="en-US" dirty="0" smtClean="0"/>
              <a:t>卡的配置</a:t>
            </a:r>
            <a:endParaRPr lang="en-US" altLang="zh-CN" dirty="0" smtClean="0"/>
          </a:p>
          <a:p>
            <a:pPr lvl="1"/>
            <a:r>
              <a:rPr lang="zh-CN" altLang="en-US" dirty="0"/>
              <a:t>绿</a:t>
            </a:r>
            <a:r>
              <a:rPr lang="zh-CN" altLang="en-US" dirty="0" smtClean="0"/>
              <a:t>色部分为固定配置</a:t>
            </a:r>
            <a:endParaRPr lang="en-US" altLang="zh-CN" dirty="0" smtClean="0"/>
          </a:p>
          <a:p>
            <a:pPr lvl="1"/>
            <a:r>
              <a:rPr lang="zh-CN" altLang="en-US" dirty="0" smtClean="0"/>
              <a:t>其它字段全部输入</a:t>
            </a:r>
            <a:r>
              <a:rPr lang="en-US" altLang="zh-CN" dirty="0" smtClean="0"/>
              <a:t>’.’</a:t>
            </a:r>
            <a:r>
              <a:rPr lang="zh-CN" altLang="en-US" dirty="0"/>
              <a:t>清除</a:t>
            </a:r>
            <a:endParaRPr lang="en-US" dirty="0"/>
          </a:p>
        </p:txBody>
      </p:sp>
      <p:sp>
        <p:nvSpPr>
          <p:cNvPr id="4" name="Text Placeholder 3"/>
          <p:cNvSpPr>
            <a:spLocks noGrp="1"/>
          </p:cNvSpPr>
          <p:nvPr>
            <p:ph type="body" sz="quarter" idx="13"/>
          </p:nvPr>
        </p:nvSpPr>
        <p:spPr/>
        <p:txBody>
          <a:bodyPr/>
          <a:lstStyle/>
          <a:p>
            <a:r>
              <a:rPr lang="en-US" altLang="zh-CN" dirty="0" smtClean="0"/>
              <a:t>Slave2/3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41</a:t>
            </a:fld>
            <a:endParaRPr lang="en-US"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590800"/>
            <a:ext cx="3657601" cy="1158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3324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a:t>依</a:t>
            </a:r>
            <a:r>
              <a:rPr lang="zh-CN" altLang="en-US" dirty="0" smtClean="0"/>
              <a:t>次配置信息</a:t>
            </a:r>
            <a:r>
              <a:rPr lang="zh-CN" altLang="en-US" dirty="0"/>
              <a:t>。</a:t>
            </a:r>
            <a:endParaRPr lang="en-US" altLang="zh-CN" dirty="0" smtClean="0"/>
          </a:p>
        </p:txBody>
      </p:sp>
      <p:sp>
        <p:nvSpPr>
          <p:cNvPr id="4" name="Text Placeholder 3"/>
          <p:cNvSpPr>
            <a:spLocks noGrp="1"/>
          </p:cNvSpPr>
          <p:nvPr>
            <p:ph type="body" sz="quarter" idx="13"/>
          </p:nvPr>
        </p:nvSpPr>
        <p:spPr/>
        <p:txBody>
          <a:bodyPr/>
          <a:lstStyle/>
          <a:p>
            <a:r>
              <a:rPr lang="en-US" dirty="0" smtClean="0"/>
              <a:t>Slave2/3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42</a:t>
            </a:fld>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7526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5407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a:t>配置修改完成，再次弹出提示符“</a:t>
            </a:r>
            <a:r>
              <a:rPr lang="en-US" altLang="zh-CN" dirty="0">
                <a:solidFill>
                  <a:srgbClr val="FF0000"/>
                </a:solidFill>
              </a:rPr>
              <a:t>[</a:t>
            </a:r>
            <a:r>
              <a:rPr lang="en-US" altLang="zh-CN" dirty="0" err="1">
                <a:solidFill>
                  <a:srgbClr val="FF0000"/>
                </a:solidFill>
              </a:rPr>
              <a:t>VxWorks</a:t>
            </a:r>
            <a:r>
              <a:rPr lang="en-US" altLang="zh-CN" dirty="0">
                <a:solidFill>
                  <a:srgbClr val="FF0000"/>
                </a:solidFill>
              </a:rPr>
              <a:t> Boot]:</a:t>
            </a:r>
            <a:r>
              <a:rPr lang="zh-CN" altLang="en-US" dirty="0"/>
              <a:t>”时，请输</a:t>
            </a:r>
            <a:r>
              <a:rPr lang="zh-CN" altLang="en-US" dirty="0" smtClean="0"/>
              <a:t>入</a:t>
            </a:r>
            <a:r>
              <a:rPr lang="en-US" altLang="zh-CN" dirty="0" smtClean="0"/>
              <a:t>’</a:t>
            </a:r>
            <a:r>
              <a:rPr lang="en-US" altLang="zh-CN" dirty="0" smtClean="0">
                <a:solidFill>
                  <a:srgbClr val="FF0000"/>
                </a:solidFill>
              </a:rPr>
              <a:t>p</a:t>
            </a:r>
            <a:r>
              <a:rPr lang="en-US" altLang="zh-CN" dirty="0" smtClean="0"/>
              <a:t>’</a:t>
            </a:r>
            <a:r>
              <a:rPr lang="zh-CN" altLang="en-US" dirty="0" smtClean="0"/>
              <a:t>（</a:t>
            </a:r>
            <a:r>
              <a:rPr lang="zh-CN" altLang="en-US" dirty="0"/>
              <a:t>注意是</a:t>
            </a:r>
            <a:r>
              <a:rPr lang="zh-CN" altLang="en-US" dirty="0">
                <a:solidFill>
                  <a:srgbClr val="FF0000"/>
                </a:solidFill>
              </a:rPr>
              <a:t>小写</a:t>
            </a:r>
            <a:r>
              <a:rPr lang="zh-CN" altLang="en-US" dirty="0"/>
              <a:t>），确认修改后的配置符合预期。</a:t>
            </a:r>
            <a:endParaRPr lang="en-US" dirty="0"/>
          </a:p>
        </p:txBody>
      </p:sp>
      <p:sp>
        <p:nvSpPr>
          <p:cNvPr id="4" name="Text Placeholder 3"/>
          <p:cNvSpPr>
            <a:spLocks noGrp="1"/>
          </p:cNvSpPr>
          <p:nvPr>
            <p:ph type="body" sz="quarter" idx="13"/>
          </p:nvPr>
        </p:nvSpPr>
        <p:spPr/>
        <p:txBody>
          <a:bodyPr/>
          <a:lstStyle/>
          <a:p>
            <a:r>
              <a:rPr lang="en-US" dirty="0" smtClean="0"/>
              <a:t>Slave2/3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43</a:t>
            </a:fld>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9812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1905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配置</a:t>
            </a:r>
            <a:r>
              <a:rPr lang="en-US" altLang="zh-CN" dirty="0" smtClean="0"/>
              <a:t>TM500</a:t>
            </a:r>
            <a:r>
              <a:rPr lang="zh-CN" altLang="en-US" dirty="0" smtClean="0"/>
              <a:t> </a:t>
            </a:r>
            <a:r>
              <a:rPr lang="en-US" altLang="zh-CN" dirty="0" smtClean="0"/>
              <a:t>HLP</a:t>
            </a:r>
            <a:endParaRPr lang="en-US" dirty="0"/>
          </a:p>
        </p:txBody>
      </p:sp>
      <p:sp>
        <p:nvSpPr>
          <p:cNvPr id="3" name="Content Placeholder 2"/>
          <p:cNvSpPr>
            <a:spLocks noGrp="1"/>
          </p:cNvSpPr>
          <p:nvPr>
            <p:ph idx="1"/>
          </p:nvPr>
        </p:nvSpPr>
        <p:spPr/>
        <p:txBody>
          <a:bodyPr/>
          <a:lstStyle/>
          <a:p>
            <a:r>
              <a:rPr lang="zh-CN" altLang="en-US" dirty="0"/>
              <a:t>确认配置符合预期后</a:t>
            </a:r>
            <a:r>
              <a:rPr lang="zh-CN" altLang="en-US" dirty="0" smtClean="0"/>
              <a:t>，把串口线连接至</a:t>
            </a:r>
            <a:r>
              <a:rPr lang="en-US" altLang="zh-CN" dirty="0" smtClean="0"/>
              <a:t>Slave3 HLP</a:t>
            </a:r>
            <a:r>
              <a:rPr lang="zh-CN" altLang="en-US" dirty="0" smtClean="0"/>
              <a:t>，下电重</a:t>
            </a:r>
            <a:r>
              <a:rPr lang="zh-CN" altLang="en-US" dirty="0"/>
              <a:t>启</a:t>
            </a:r>
            <a:r>
              <a:rPr lang="en-US" altLang="zh-CN" dirty="0" smtClean="0"/>
              <a:t>TM500</a:t>
            </a:r>
            <a:r>
              <a:rPr lang="zh-CN" altLang="en-US" dirty="0" smtClean="0"/>
              <a:t>，按照配置</a:t>
            </a:r>
            <a:r>
              <a:rPr lang="en-US" altLang="zh-CN" dirty="0" smtClean="0"/>
              <a:t>Slave2 HLP</a:t>
            </a:r>
            <a:r>
              <a:rPr lang="zh-CN" altLang="en-US" dirty="0" smtClean="0"/>
              <a:t>的步骤配置</a:t>
            </a:r>
            <a:r>
              <a:rPr lang="en-US" altLang="zh-CN" dirty="0" smtClean="0"/>
              <a:t>Slave3 HLP.</a:t>
            </a:r>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r>
              <a:rPr lang="zh-CN" altLang="en-US" dirty="0"/>
              <a:t>至</a:t>
            </a:r>
            <a:r>
              <a:rPr lang="zh-CN" altLang="en-US" dirty="0" smtClean="0"/>
              <a:t>此，</a:t>
            </a:r>
            <a:r>
              <a:rPr lang="en-US" altLang="zh-CN" dirty="0" smtClean="0"/>
              <a:t>Master/Slave HLP</a:t>
            </a:r>
            <a:r>
              <a:rPr lang="zh-CN" altLang="en-US" dirty="0" smtClean="0"/>
              <a:t>均已完成</a:t>
            </a:r>
            <a:r>
              <a:rPr lang="zh-CN" altLang="en-US" dirty="0"/>
              <a:t>配置</a:t>
            </a:r>
            <a:r>
              <a:rPr lang="zh-CN" altLang="en-US" dirty="0" smtClean="0"/>
              <a:t>。</a:t>
            </a:r>
            <a:endParaRPr lang="en-US" altLang="zh-CN" dirty="0"/>
          </a:p>
        </p:txBody>
      </p:sp>
      <p:sp>
        <p:nvSpPr>
          <p:cNvPr id="4" name="Text Placeholder 3"/>
          <p:cNvSpPr>
            <a:spLocks noGrp="1"/>
          </p:cNvSpPr>
          <p:nvPr>
            <p:ph type="body" sz="quarter" idx="13"/>
          </p:nvPr>
        </p:nvSpPr>
        <p:spPr/>
        <p:txBody>
          <a:bodyPr/>
          <a:lstStyle/>
          <a:p>
            <a:r>
              <a:rPr lang="en-US" dirty="0" smtClean="0"/>
              <a:t>Slave2/3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44</a:t>
            </a:fld>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9812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4165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01763"/>
            <a:ext cx="9144000"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descr="Text Box: Title"/>
          <p:cNvSpPr>
            <a:spLocks noGrp="1" noChangeArrowheads="1"/>
          </p:cNvSpPr>
          <p:nvPr>
            <p:ph type="title"/>
          </p:nvPr>
        </p:nvSpPr>
        <p:spPr>
          <a:xfrm>
            <a:off x="611188" y="1341438"/>
            <a:ext cx="8353425" cy="715962"/>
          </a:xfrm>
        </p:spPr>
        <p:txBody>
          <a:bodyPr/>
          <a:lstStyle/>
          <a:p>
            <a:r>
              <a:rPr lang="zh-CN" altLang="en-US" sz="3200" dirty="0">
                <a:solidFill>
                  <a:schemeClr val="tx2"/>
                </a:solidFill>
                <a:cs typeface="Arial" pitchFamily="34" charset="0"/>
              </a:rPr>
              <a:t>查看</a:t>
            </a:r>
            <a:r>
              <a:rPr lang="en-US" altLang="zh-CN" sz="3200" dirty="0" smtClean="0">
                <a:solidFill>
                  <a:schemeClr val="tx2"/>
                </a:solidFill>
                <a:cs typeface="Arial" pitchFamily="34" charset="0"/>
              </a:rPr>
              <a:t>HLP</a:t>
            </a:r>
            <a:r>
              <a:rPr lang="zh-CN" altLang="en-US" sz="3200" dirty="0" smtClean="0">
                <a:solidFill>
                  <a:schemeClr val="tx2"/>
                </a:solidFill>
                <a:cs typeface="Arial" pitchFamily="34" charset="0"/>
              </a:rPr>
              <a:t>配</a:t>
            </a:r>
            <a:r>
              <a:rPr lang="zh-CN" altLang="en-US" sz="3200" dirty="0">
                <a:solidFill>
                  <a:schemeClr val="tx2"/>
                </a:solidFill>
                <a:cs typeface="Arial" pitchFamily="34" charset="0"/>
              </a:rPr>
              <a:t>置信</a:t>
            </a:r>
            <a:r>
              <a:rPr lang="zh-CN" altLang="en-US" sz="3200" dirty="0" smtClean="0">
                <a:solidFill>
                  <a:schemeClr val="tx2"/>
                </a:solidFill>
                <a:cs typeface="Arial" pitchFamily="34" charset="0"/>
              </a:rPr>
              <a:t>息</a:t>
            </a:r>
            <a:endParaRPr lang="en-GB" altLang="en-US" sz="3200" dirty="0" smtClean="0">
              <a:cs typeface="Arial" pitchFamily="34" charset="0"/>
            </a:endParaRPr>
          </a:p>
        </p:txBody>
      </p:sp>
      <p:sp>
        <p:nvSpPr>
          <p:cNvPr id="7" name="Content Placeholder 2"/>
          <p:cNvSpPr>
            <a:spLocks noGrp="1"/>
          </p:cNvSpPr>
          <p:nvPr>
            <p:ph idx="1"/>
          </p:nvPr>
        </p:nvSpPr>
        <p:spPr>
          <a:xfrm>
            <a:off x="1219200" y="2286000"/>
            <a:ext cx="6248400" cy="2667001"/>
          </a:xfrm>
        </p:spPr>
        <p:txBody>
          <a:bodyPr/>
          <a:lstStyle/>
          <a:p>
            <a:pPr marL="457200" indent="-457200"/>
            <a:endParaRPr lang="en-US" altLang="en-US" dirty="0">
              <a:solidFill>
                <a:schemeClr val="tx2"/>
              </a:solidFill>
              <a:cs typeface="Arial" pitchFamily="34" charset="0"/>
            </a:endParaRPr>
          </a:p>
        </p:txBody>
      </p:sp>
      <p:pic>
        <p:nvPicPr>
          <p:cNvPr id="410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664200"/>
            <a:ext cx="180181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75653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查看</a:t>
            </a:r>
            <a:r>
              <a:rPr lang="en-US" altLang="zh-CN" dirty="0" smtClean="0"/>
              <a:t>HLP</a:t>
            </a:r>
            <a:r>
              <a:rPr lang="zh-CN" altLang="en-US" dirty="0" smtClean="0"/>
              <a:t>卡信息</a:t>
            </a:r>
            <a:endParaRPr lang="en-US" dirty="0"/>
          </a:p>
        </p:txBody>
      </p:sp>
      <p:sp>
        <p:nvSpPr>
          <p:cNvPr id="3" name="Content Placeholder 2"/>
          <p:cNvSpPr>
            <a:spLocks noGrp="1"/>
          </p:cNvSpPr>
          <p:nvPr>
            <p:ph idx="1"/>
          </p:nvPr>
        </p:nvSpPr>
        <p:spPr/>
        <p:txBody>
          <a:bodyPr/>
          <a:lstStyle/>
          <a:p>
            <a:r>
              <a:rPr lang="zh-CN" altLang="en-US" dirty="0" smtClean="0"/>
              <a:t>通过“</a:t>
            </a:r>
            <a:r>
              <a:rPr lang="en-US" altLang="zh-CN" dirty="0" smtClean="0">
                <a:solidFill>
                  <a:srgbClr val="FF0000"/>
                </a:solidFill>
              </a:rPr>
              <a:t>version</a:t>
            </a:r>
            <a:r>
              <a:rPr lang="zh-CN" altLang="en-US" dirty="0" smtClean="0"/>
              <a:t>”查看</a:t>
            </a:r>
            <a:r>
              <a:rPr lang="en-US" altLang="zh-CN" dirty="0" smtClean="0"/>
              <a:t>Master HLP</a:t>
            </a:r>
            <a:r>
              <a:rPr lang="zh-CN" altLang="en-US" dirty="0" smtClean="0"/>
              <a:t>配置信息，用于配置</a:t>
            </a:r>
            <a:r>
              <a:rPr lang="en-US" altLang="zh-CN" dirty="0" smtClean="0"/>
              <a:t>TM500</a:t>
            </a:r>
            <a:r>
              <a:rPr lang="zh-CN" altLang="en-US" dirty="0" smtClean="0"/>
              <a:t>控制电脑，</a:t>
            </a:r>
            <a:r>
              <a:rPr lang="en-US" altLang="zh-CN" dirty="0" smtClean="0"/>
              <a:t>TMA</a:t>
            </a:r>
            <a:r>
              <a:rPr lang="zh-CN" altLang="en-US" dirty="0" smtClean="0"/>
              <a:t>以及</a:t>
            </a:r>
            <a:r>
              <a:rPr lang="en-US" altLang="zh-CN" dirty="0" err="1" smtClean="0"/>
              <a:t>FileZilla</a:t>
            </a:r>
            <a:r>
              <a:rPr lang="en-US" altLang="zh-CN" dirty="0" smtClean="0"/>
              <a:t> Server</a:t>
            </a:r>
            <a:r>
              <a:rPr lang="zh-CN" altLang="en-US" dirty="0" smtClean="0"/>
              <a:t>，主要包括：</a:t>
            </a:r>
            <a:endParaRPr lang="en-US" altLang="zh-CN" dirty="0" smtClean="0"/>
          </a:p>
          <a:p>
            <a:pPr lvl="1"/>
            <a:r>
              <a:rPr lang="en-US" dirty="0" smtClean="0"/>
              <a:t>TM500</a:t>
            </a:r>
            <a:r>
              <a:rPr lang="zh-CN" altLang="en-US" dirty="0" smtClean="0"/>
              <a:t>控制口</a:t>
            </a:r>
            <a:r>
              <a:rPr lang="en-US" dirty="0" smtClean="0"/>
              <a:t>IP</a:t>
            </a:r>
            <a:r>
              <a:rPr lang="zh-CN" altLang="en-US" dirty="0" smtClean="0"/>
              <a:t>（</a:t>
            </a:r>
            <a:r>
              <a:rPr lang="en-US" altLang="zh-CN" b="1" dirty="0" smtClean="0">
                <a:solidFill>
                  <a:srgbClr val="FF0000"/>
                </a:solidFill>
              </a:rPr>
              <a:t>e=</a:t>
            </a:r>
            <a:r>
              <a:rPr lang="zh-CN" altLang="en-US" dirty="0" smtClean="0"/>
              <a:t>）</a:t>
            </a:r>
            <a:endParaRPr lang="en-US" altLang="zh-CN" dirty="0" smtClean="0"/>
          </a:p>
          <a:p>
            <a:pPr lvl="1"/>
            <a:r>
              <a:rPr lang="en-US" altLang="zh-CN" dirty="0" smtClean="0"/>
              <a:t>TM500</a:t>
            </a:r>
            <a:r>
              <a:rPr lang="zh-CN" altLang="en-US" dirty="0" smtClean="0"/>
              <a:t>控制电脑</a:t>
            </a:r>
            <a:r>
              <a:rPr lang="en-US" altLang="zh-CN" dirty="0" smtClean="0"/>
              <a:t>IP</a:t>
            </a:r>
            <a:r>
              <a:rPr lang="zh-CN" altLang="en-US" dirty="0" smtClean="0"/>
              <a:t>（</a:t>
            </a:r>
            <a:r>
              <a:rPr lang="en-US" altLang="zh-CN" b="1" dirty="0" smtClean="0">
                <a:solidFill>
                  <a:srgbClr val="FF0000"/>
                </a:solidFill>
              </a:rPr>
              <a:t>h=</a:t>
            </a:r>
            <a:r>
              <a:rPr lang="zh-CN" altLang="en-US" dirty="0" smtClean="0"/>
              <a:t>）</a:t>
            </a:r>
            <a:endParaRPr lang="en-US" altLang="zh-CN" dirty="0" smtClean="0"/>
          </a:p>
          <a:p>
            <a:pPr lvl="1"/>
            <a:r>
              <a:rPr lang="en-US" dirty="0" err="1" smtClean="0"/>
              <a:t>FileZilla</a:t>
            </a:r>
            <a:r>
              <a:rPr lang="en-US" dirty="0" smtClean="0"/>
              <a:t> Server</a:t>
            </a:r>
            <a:r>
              <a:rPr lang="zh-CN" altLang="en-US" dirty="0" smtClean="0"/>
              <a:t>用户名（</a:t>
            </a:r>
            <a:r>
              <a:rPr lang="en-US" altLang="zh-CN" b="1" dirty="0" smtClean="0">
                <a:solidFill>
                  <a:srgbClr val="FF0000"/>
                </a:solidFill>
              </a:rPr>
              <a:t>u=</a:t>
            </a:r>
            <a:r>
              <a:rPr lang="zh-CN" altLang="en-US" dirty="0" smtClean="0"/>
              <a:t>）和密码（</a:t>
            </a:r>
            <a:r>
              <a:rPr lang="en-US" altLang="zh-CN" b="1" dirty="0" smtClean="0">
                <a:solidFill>
                  <a:srgbClr val="FF0000"/>
                </a:solidFill>
              </a:rPr>
              <a:t>pw=</a:t>
            </a:r>
            <a:r>
              <a:rPr lang="zh-CN" altLang="en-US" dirty="0" smtClean="0"/>
              <a:t>）</a:t>
            </a:r>
            <a:endParaRPr lang="en-US" dirty="0"/>
          </a:p>
        </p:txBody>
      </p:sp>
      <p:sp>
        <p:nvSpPr>
          <p:cNvPr id="4" name="Text Placeholder 3"/>
          <p:cNvSpPr>
            <a:spLocks noGrp="1"/>
          </p:cNvSpPr>
          <p:nvPr>
            <p:ph type="body" sz="quarter" idx="13"/>
          </p:nvPr>
        </p:nvSpPr>
        <p:spPr/>
        <p:txBody>
          <a:bodyPr/>
          <a:lstStyle/>
          <a:p>
            <a:r>
              <a:rPr lang="en-US" dirty="0" smtClean="0"/>
              <a:t>M</a:t>
            </a:r>
            <a:r>
              <a:rPr lang="en-US" altLang="zh-CN" dirty="0" smtClean="0"/>
              <a:t>aster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46</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283" y="3118837"/>
            <a:ext cx="5209117" cy="3289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01925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查看</a:t>
            </a:r>
            <a:r>
              <a:rPr lang="en-US" altLang="zh-CN" dirty="0" smtClean="0"/>
              <a:t>HLP</a:t>
            </a:r>
            <a:r>
              <a:rPr lang="zh-CN" altLang="en-US" dirty="0" smtClean="0"/>
              <a:t>卡信息</a:t>
            </a:r>
            <a:endParaRPr lang="en-US" dirty="0"/>
          </a:p>
        </p:txBody>
      </p:sp>
      <p:sp>
        <p:nvSpPr>
          <p:cNvPr id="3" name="Content Placeholder 2"/>
          <p:cNvSpPr>
            <a:spLocks noGrp="1"/>
          </p:cNvSpPr>
          <p:nvPr>
            <p:ph idx="1"/>
          </p:nvPr>
        </p:nvSpPr>
        <p:spPr/>
        <p:txBody>
          <a:bodyPr/>
          <a:lstStyle/>
          <a:p>
            <a:r>
              <a:rPr lang="zh-CN" altLang="en-US" dirty="0" smtClean="0"/>
              <a:t>通过“</a:t>
            </a:r>
            <a:r>
              <a:rPr lang="en-US" altLang="zh-CN" dirty="0" smtClean="0">
                <a:solidFill>
                  <a:srgbClr val="FF0000"/>
                </a:solidFill>
              </a:rPr>
              <a:t>version</a:t>
            </a:r>
            <a:r>
              <a:rPr lang="zh-CN" altLang="en-US" dirty="0" smtClean="0"/>
              <a:t>”查看</a:t>
            </a:r>
            <a:r>
              <a:rPr lang="en-US" altLang="zh-CN" dirty="0" smtClean="0"/>
              <a:t>Slave1 HLP</a:t>
            </a:r>
            <a:r>
              <a:rPr lang="zh-CN" altLang="en-US" dirty="0" smtClean="0"/>
              <a:t>配置信息，主要是获取</a:t>
            </a:r>
            <a:r>
              <a:rPr lang="en-US" altLang="zh-CN" dirty="0" smtClean="0"/>
              <a:t>TM500</a:t>
            </a:r>
            <a:r>
              <a:rPr lang="zh-CN" altLang="en-US" dirty="0" smtClean="0"/>
              <a:t>业务口</a:t>
            </a:r>
            <a:r>
              <a:rPr lang="en-US" altLang="zh-CN" dirty="0" smtClean="0"/>
              <a:t>IP</a:t>
            </a:r>
            <a:r>
              <a:rPr lang="zh-CN" altLang="en-US" dirty="0" smtClean="0"/>
              <a:t>（</a:t>
            </a:r>
            <a:r>
              <a:rPr lang="en-US" altLang="zh-CN" b="1" dirty="0" smtClean="0">
                <a:solidFill>
                  <a:srgbClr val="FF0000"/>
                </a:solidFill>
              </a:rPr>
              <a:t>I2=</a:t>
            </a:r>
            <a:r>
              <a:rPr lang="zh-CN" altLang="en-US" dirty="0" smtClean="0"/>
              <a:t>），用于</a:t>
            </a:r>
            <a:r>
              <a:rPr lang="en-US" altLang="zh-CN" dirty="0" smtClean="0"/>
              <a:t>RDA</a:t>
            </a:r>
            <a:r>
              <a:rPr lang="zh-CN" altLang="en-US" dirty="0" smtClean="0"/>
              <a:t>脚本配置</a:t>
            </a:r>
            <a:r>
              <a:rPr lang="en-US" altLang="zh-CN" dirty="0" err="1" smtClean="0"/>
              <a:t>PPPoE</a:t>
            </a:r>
            <a:r>
              <a:rPr lang="en-US" altLang="zh-CN" dirty="0" smtClean="0"/>
              <a:t>.</a:t>
            </a:r>
            <a:endParaRPr lang="en-US" dirty="0"/>
          </a:p>
        </p:txBody>
      </p:sp>
      <p:sp>
        <p:nvSpPr>
          <p:cNvPr id="4" name="Text Placeholder 3"/>
          <p:cNvSpPr>
            <a:spLocks noGrp="1"/>
          </p:cNvSpPr>
          <p:nvPr>
            <p:ph type="body" sz="quarter" idx="13"/>
          </p:nvPr>
        </p:nvSpPr>
        <p:spPr/>
        <p:txBody>
          <a:bodyPr/>
          <a:lstStyle/>
          <a:p>
            <a:r>
              <a:rPr lang="en-US" altLang="zh-CN" dirty="0" smtClean="0"/>
              <a:t>Slave1 HLP</a:t>
            </a:r>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47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057400"/>
            <a:ext cx="6286500" cy="397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5000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01763"/>
            <a:ext cx="9144000"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descr="Text Box: Title"/>
          <p:cNvSpPr>
            <a:spLocks noGrp="1" noChangeArrowheads="1"/>
          </p:cNvSpPr>
          <p:nvPr>
            <p:ph type="title"/>
          </p:nvPr>
        </p:nvSpPr>
        <p:spPr>
          <a:xfrm>
            <a:off x="611188" y="1341438"/>
            <a:ext cx="8353425" cy="715962"/>
          </a:xfrm>
        </p:spPr>
        <p:txBody>
          <a:bodyPr/>
          <a:lstStyle/>
          <a:p>
            <a:r>
              <a:rPr lang="en-US" altLang="zh-CN" sz="3200" dirty="0" smtClean="0">
                <a:solidFill>
                  <a:schemeClr val="tx2"/>
                </a:solidFill>
                <a:cs typeface="Arial" pitchFamily="34" charset="0"/>
              </a:rPr>
              <a:t>E500</a:t>
            </a:r>
            <a:r>
              <a:rPr lang="zh-CN" altLang="en-US" sz="3200" dirty="0" smtClean="0">
                <a:solidFill>
                  <a:schemeClr val="tx2"/>
                </a:solidFill>
                <a:cs typeface="Arial" pitchFamily="34" charset="0"/>
              </a:rPr>
              <a:t> </a:t>
            </a:r>
            <a:r>
              <a:rPr lang="en-US" altLang="zh-CN" sz="3200" dirty="0">
                <a:solidFill>
                  <a:schemeClr val="tx2"/>
                </a:solidFill>
                <a:cs typeface="Arial" pitchFamily="34" charset="0"/>
              </a:rPr>
              <a:t>Serial To Ethernet </a:t>
            </a:r>
            <a:r>
              <a:rPr lang="en-US" altLang="zh-CN" sz="3200" dirty="0" err="1">
                <a:solidFill>
                  <a:schemeClr val="tx2"/>
                </a:solidFill>
                <a:cs typeface="Arial" pitchFamily="34" charset="0"/>
              </a:rPr>
              <a:t>PortServer</a:t>
            </a:r>
            <a:endParaRPr lang="en-GB" altLang="en-US" sz="3200" dirty="0" smtClean="0">
              <a:cs typeface="Arial" pitchFamily="34" charset="0"/>
            </a:endParaRPr>
          </a:p>
        </p:txBody>
      </p:sp>
      <p:sp>
        <p:nvSpPr>
          <p:cNvPr id="7" name="Content Placeholder 2"/>
          <p:cNvSpPr>
            <a:spLocks noGrp="1"/>
          </p:cNvSpPr>
          <p:nvPr>
            <p:ph idx="1"/>
          </p:nvPr>
        </p:nvSpPr>
        <p:spPr>
          <a:xfrm>
            <a:off x="1219200" y="2286000"/>
            <a:ext cx="6248400" cy="2667001"/>
          </a:xfrm>
        </p:spPr>
        <p:txBody>
          <a:bodyPr/>
          <a:lstStyle/>
          <a:p>
            <a:pPr marL="457200" indent="-457200"/>
            <a:endParaRPr lang="en-US" altLang="en-US" dirty="0">
              <a:solidFill>
                <a:schemeClr val="tx2"/>
              </a:solidFill>
              <a:cs typeface="Arial" pitchFamily="34" charset="0"/>
            </a:endParaRPr>
          </a:p>
        </p:txBody>
      </p:sp>
      <p:pic>
        <p:nvPicPr>
          <p:cNvPr id="410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664200"/>
            <a:ext cx="180181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239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如何抓取串口日志</a:t>
            </a:r>
            <a:endParaRPr lang="en-US" dirty="0"/>
          </a:p>
        </p:txBody>
      </p:sp>
      <p:sp>
        <p:nvSpPr>
          <p:cNvPr id="3" name="Content Placeholder 2"/>
          <p:cNvSpPr>
            <a:spLocks noGrp="1"/>
          </p:cNvSpPr>
          <p:nvPr>
            <p:ph idx="1"/>
          </p:nvPr>
        </p:nvSpPr>
        <p:spPr/>
        <p:txBody>
          <a:bodyPr/>
          <a:lstStyle/>
          <a:p>
            <a:r>
              <a:rPr lang="en-US" dirty="0" smtClean="0"/>
              <a:t>HLP</a:t>
            </a:r>
            <a:r>
              <a:rPr lang="zh-CN" altLang="en-US" dirty="0" smtClean="0"/>
              <a:t>卡连接口</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4</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7620000"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8622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E500 Serial To Ethernet </a:t>
            </a:r>
            <a:r>
              <a:rPr lang="en-US" dirty="0" err="1"/>
              <a:t>PortServer</a:t>
            </a:r>
            <a:endParaRPr lang="en-US" dirty="0"/>
          </a:p>
        </p:txBody>
      </p:sp>
      <p:sp>
        <p:nvSpPr>
          <p:cNvPr id="3" name="Content Placeholder 2"/>
          <p:cNvSpPr>
            <a:spLocks noGrp="1"/>
          </p:cNvSpPr>
          <p:nvPr>
            <p:ph idx="1"/>
          </p:nvPr>
        </p:nvSpPr>
        <p:spPr/>
        <p:txBody>
          <a:bodyPr/>
          <a:lstStyle/>
          <a:p>
            <a:r>
              <a:rPr lang="en-US" dirty="0" smtClean="0"/>
              <a:t>E500</a:t>
            </a:r>
            <a:r>
              <a:rPr lang="zh-CN" altLang="en-US" dirty="0" smtClean="0"/>
              <a:t>内部每台</a:t>
            </a:r>
            <a:r>
              <a:rPr lang="en-US" altLang="zh-CN" dirty="0" smtClean="0"/>
              <a:t>TM500</a:t>
            </a:r>
            <a:r>
              <a:rPr lang="zh-CN" altLang="en-US" dirty="0" smtClean="0"/>
              <a:t>的</a:t>
            </a:r>
            <a:r>
              <a:rPr lang="en-US" altLang="zh-CN" dirty="0" smtClean="0"/>
              <a:t>Master HLP</a:t>
            </a:r>
            <a:r>
              <a:rPr lang="zh-CN" altLang="en-US" dirty="0" smtClean="0"/>
              <a:t>和</a:t>
            </a:r>
            <a:r>
              <a:rPr lang="en-US" altLang="zh-CN" dirty="0" smtClean="0"/>
              <a:t>Slave 1 HLP</a:t>
            </a:r>
            <a:r>
              <a:rPr lang="zh-CN" altLang="en-US" dirty="0" smtClean="0"/>
              <a:t>的串口均已连接串口转</a:t>
            </a:r>
            <a:r>
              <a:rPr lang="zh-CN" altLang="en-US" dirty="0"/>
              <a:t>网</a:t>
            </a:r>
            <a:r>
              <a:rPr lang="zh-CN" altLang="en-US" dirty="0" smtClean="0"/>
              <a:t>口的</a:t>
            </a:r>
            <a:r>
              <a:rPr lang="en-US" altLang="zh-CN" dirty="0" err="1" smtClean="0"/>
              <a:t>PortServer</a:t>
            </a:r>
            <a:r>
              <a:rPr lang="zh-CN" altLang="en-US" dirty="0" smtClean="0"/>
              <a:t>，通过</a:t>
            </a:r>
            <a:r>
              <a:rPr lang="en-US" altLang="zh-CN" dirty="0" smtClean="0"/>
              <a:t>Telnet</a:t>
            </a:r>
            <a:r>
              <a:rPr lang="zh-CN" altLang="en-US" dirty="0" smtClean="0"/>
              <a:t>工具（例如</a:t>
            </a:r>
            <a:r>
              <a:rPr lang="en-US" altLang="zh-CN" dirty="0" err="1" smtClean="0"/>
              <a:t>PuTTY</a:t>
            </a:r>
            <a:r>
              <a:rPr lang="zh-CN" altLang="en-US" dirty="0" smtClean="0"/>
              <a:t>）就可以访问</a:t>
            </a:r>
            <a:r>
              <a:rPr lang="zh-CN" altLang="en-US" dirty="0"/>
              <a:t>对</a:t>
            </a:r>
            <a:r>
              <a:rPr lang="zh-CN" altLang="en-US" dirty="0" smtClean="0"/>
              <a:t>应</a:t>
            </a:r>
            <a:r>
              <a:rPr lang="en-US" altLang="zh-CN" dirty="0" smtClean="0"/>
              <a:t>TM500</a:t>
            </a:r>
            <a:r>
              <a:rPr lang="zh-CN" altLang="en-US" dirty="0" smtClean="0"/>
              <a:t>的串口。</a:t>
            </a:r>
            <a:endParaRPr lang="en-US" altLang="zh-CN" dirty="0" smtClean="0"/>
          </a:p>
          <a:p>
            <a:pPr lvl="1"/>
            <a:r>
              <a:rPr lang="en-US" b="1" dirty="0" err="1" smtClean="0"/>
              <a:t>PortServer</a:t>
            </a:r>
            <a:r>
              <a:rPr lang="en-US" b="1" dirty="0" smtClean="0"/>
              <a:t> IP</a:t>
            </a:r>
            <a:r>
              <a:rPr lang="en-US" dirty="0" smtClean="0"/>
              <a:t>: 192.168.10.3</a:t>
            </a:r>
            <a:endParaRPr lang="en-US" dirty="0"/>
          </a:p>
          <a:p>
            <a:pPr lvl="1"/>
            <a:r>
              <a:rPr lang="en-US" b="1" dirty="0" smtClean="0"/>
              <a:t>TM500 Ports</a:t>
            </a:r>
          </a:p>
        </p:txBody>
      </p:sp>
      <p:sp>
        <p:nvSpPr>
          <p:cNvPr id="4" name="Date Placeholder 3"/>
          <p:cNvSpPr>
            <a:spLocks noGrp="1"/>
          </p:cNvSpPr>
          <p:nvPr>
            <p:ph type="dt" sz="half" idx="10"/>
          </p:nvPr>
        </p:nvSpPr>
        <p:spPr/>
        <p:txBody>
          <a:bodyPr/>
          <a:lstStyle/>
          <a:p>
            <a:pPr>
              <a:defRPr/>
            </a:pPr>
            <a:fld id="{DF2E99E1-55A7-48B4-BEDF-FD9686B3D392}" type="datetime1">
              <a:rPr lang="en-US" altLang="en-US" smtClean="0"/>
              <a:pPr>
                <a:defRPr/>
              </a:pPr>
              <a:t>6/17/2016</a:t>
            </a:fld>
            <a:endParaRPr lang="en-US" altLang="en-US">
              <a:solidFill>
                <a:srgbClr val="003366"/>
              </a:solidFill>
            </a:endParaRPr>
          </a:p>
        </p:txBody>
      </p:sp>
      <p:sp>
        <p:nvSpPr>
          <p:cNvPr id="6" name="Slide Number Placeholder 5"/>
          <p:cNvSpPr>
            <a:spLocks noGrp="1"/>
          </p:cNvSpPr>
          <p:nvPr>
            <p:ph type="sldNum" sz="quarter" idx="12"/>
          </p:nvPr>
        </p:nvSpPr>
        <p:spPr/>
        <p:txBody>
          <a:bodyPr/>
          <a:lstStyle/>
          <a:p>
            <a:pPr>
              <a:defRPr/>
            </a:pPr>
            <a:fld id="{139CF113-5701-4AF6-AD2F-98F86FB2C155}" type="slidenum">
              <a:rPr lang="en-US" altLang="en-US" smtClean="0"/>
              <a:pPr>
                <a:defRPr/>
              </a:pPr>
              <a:t>49</a:t>
            </a:fld>
            <a:endParaRPr lang="en-US"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0"/>
            <a:ext cx="5608637" cy="60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733800"/>
            <a:ext cx="3048000" cy="2718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59802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TM500LTE_InstallGuide.pdf</a:t>
            </a:r>
          </a:p>
          <a:p>
            <a:r>
              <a:rPr lang="en-US" altLang="zh-CN" dirty="0"/>
              <a:t>TM500C Filter and Fan Tray Clean.pdf</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50</a:t>
            </a:fld>
            <a:endParaRPr lang="en-US" dirty="0"/>
          </a:p>
        </p:txBody>
      </p:sp>
    </p:spTree>
    <p:extLst>
      <p:ext uri="{BB962C8B-B14F-4D97-AF65-F5344CB8AC3E}">
        <p14:creationId xmlns:p14="http://schemas.microsoft.com/office/powerpoint/2010/main" val="3734432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
            </a:r>
            <a:r>
              <a:rPr lang="en-US" altLang="zh-CN" dirty="0" smtClean="0"/>
              <a:t>hange </a:t>
            </a:r>
            <a:r>
              <a:rPr lang="en-US" dirty="0" smtClean="0"/>
              <a:t>History</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51</a:t>
            </a:fld>
            <a:endParaRPr lang="en-US" dirty="0"/>
          </a:p>
        </p:txBody>
      </p:sp>
      <p:graphicFrame>
        <p:nvGraphicFramePr>
          <p:cNvPr id="7" name="Group 497"/>
          <p:cNvGraphicFramePr>
            <a:graphicFrameLocks noGrp="1"/>
          </p:cNvGraphicFramePr>
          <p:nvPr>
            <p:extLst>
              <p:ext uri="{D42A27DB-BD31-4B8C-83A1-F6EECF244321}">
                <p14:modId xmlns:p14="http://schemas.microsoft.com/office/powerpoint/2010/main" val="2681918840"/>
              </p:ext>
            </p:extLst>
          </p:nvPr>
        </p:nvGraphicFramePr>
        <p:xfrm>
          <a:off x="457200" y="1371600"/>
          <a:ext cx="8162925" cy="4881567"/>
        </p:xfrm>
        <a:graphic>
          <a:graphicData uri="http://schemas.openxmlformats.org/drawingml/2006/table">
            <a:tbl>
              <a:tblPr/>
              <a:tblGrid>
                <a:gridCol w="844550"/>
                <a:gridCol w="925513"/>
                <a:gridCol w="1250950"/>
                <a:gridCol w="1228725"/>
                <a:gridCol w="1274762"/>
                <a:gridCol w="2638425"/>
              </a:tblGrid>
              <a:tr h="566738">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r>
                        <a:rPr kumimoji="0" lang="en-GB" altLang="en-US"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Version</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solidFill>
                      <a:srgbClr val="C9F0FF"/>
                    </a:solid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r>
                        <a:rPr kumimoji="0" lang="en-GB" altLang="en-US"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Date</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solidFill>
                      <a:srgbClr val="C9F0FF"/>
                    </a:solid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r>
                        <a:rPr kumimoji="0" lang="en-GB" alt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Author</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solidFill>
                      <a:srgbClr val="C9F0FF"/>
                    </a:solid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r>
                        <a:rPr kumimoji="0" lang="en-GB" alt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Reviewed by</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solidFill>
                      <a:srgbClr val="C9F0FF"/>
                    </a:solid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r>
                        <a:rPr kumimoji="0" lang="en-GB" alt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Approved by</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solidFill>
                      <a:srgbClr val="C9F0FF"/>
                    </a:solid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r>
                        <a:rPr kumimoji="0" lang="en-GB" alt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Change history</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solidFill>
                      <a:srgbClr val="C9F0FF"/>
                    </a:solidFill>
                  </a:tcPr>
                </a:tc>
              </a:tr>
              <a:tr h="331788">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r>
                        <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0.1</a:t>
                      </a:r>
                      <a:endPar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r>
                        <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05/06/2016</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r>
                        <a:rPr kumimoji="0" lang="en-US"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Corey Liu</a:t>
                      </a:r>
                      <a:endPar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r>
                        <a:rPr kumimoji="0" lang="en-GB"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NA</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r>
                        <a:rPr kumimoji="0" lang="en-GB"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NA</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r>
                        <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Initial draft</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47663">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defRPr/>
                      </a:pPr>
                      <a:r>
                        <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0.2</a:t>
                      </a:r>
                      <a:endPar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defRPr/>
                      </a:pPr>
                      <a:r>
                        <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06/06/2016</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r>
                        <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Corey/Klein</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r>
                        <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NA</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r>
                        <a:rPr kumimoji="0" lang="en-GB"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NA</a:t>
                      </a: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r>
                        <a:rPr kumimoji="0" lang="en-US"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Reviewed by Corey/</a:t>
                      </a:r>
                      <a:r>
                        <a:rPr kumimoji="0" lang="en-US" altLang="en-US" sz="12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Sining</a:t>
                      </a:r>
                      <a:endParaRPr kumimoji="0" lang="en-US"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47663">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GB"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GB"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GB"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GB"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GB"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30200">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30200">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31788">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31788">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dirty="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31788">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30200">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31788">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31788">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30200">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r h="307975">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marL="474663">
                        <a:buClr>
                          <a:schemeClr val="accent2"/>
                        </a:buClr>
                        <a:buSzPct val="110000"/>
                        <a:defRPr sz="1400">
                          <a:solidFill>
                            <a:schemeClr val="tx1"/>
                          </a:solidFill>
                          <a:latin typeface="Arial" pitchFamily="34" charset="0"/>
                        </a:defRPr>
                      </a:lvl2pPr>
                      <a:lvl3pPr marL="950913">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ctr" defTabSz="914400" rtl="0" eaLnBrk="1" fontAlgn="base" latinLnBrk="0" hangingPunct="1">
                        <a:lnSpc>
                          <a:spcPct val="90000"/>
                        </a:lnSpc>
                        <a:spcBef>
                          <a:spcPct val="30000"/>
                        </a:spcBef>
                        <a:spcAft>
                          <a:spcPct val="0"/>
                        </a:spcAft>
                        <a:buClr>
                          <a:schemeClr val="accent2"/>
                        </a:buClr>
                        <a:buSzPct val="110000"/>
                        <a:buFontTx/>
                        <a:buNone/>
                        <a:tabLst/>
                      </a:pPr>
                      <a:endParaRPr kumimoji="0" lang="en-US" altLang="en-US" sz="1200" b="0" i="0" u="none" strike="noStrike" cap="none" normalizeH="0" baseline="0" smtClean="0">
                        <a:ln>
                          <a:noFill/>
                        </a:ln>
                        <a:solidFill>
                          <a:schemeClr val="tx1"/>
                        </a:solidFill>
                        <a:effectLst/>
                        <a:latin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c>
                  <a:txBody>
                    <a:bodyPr/>
                    <a:lstStyle>
                      <a:lvl1pPr>
                        <a:buClr>
                          <a:schemeClr val="accent2"/>
                        </a:buClr>
                        <a:buSzPct val="110000"/>
                        <a:defRPr sz="1600">
                          <a:solidFill>
                            <a:schemeClr val="tx1"/>
                          </a:solidFill>
                          <a:latin typeface="Arial" pitchFamily="34" charset="0"/>
                        </a:defRPr>
                      </a:lvl1pPr>
                      <a:lvl2pPr>
                        <a:buClr>
                          <a:schemeClr val="accent2"/>
                        </a:buClr>
                        <a:buSzPct val="110000"/>
                        <a:defRPr sz="1400">
                          <a:solidFill>
                            <a:schemeClr val="tx1"/>
                          </a:solidFill>
                          <a:latin typeface="Arial" pitchFamily="34" charset="0"/>
                        </a:defRPr>
                      </a:lvl2pPr>
                      <a:lvl3pPr>
                        <a:buClr>
                          <a:schemeClr val="accent2"/>
                        </a:buClr>
                        <a:buSzPct val="110000"/>
                        <a:buFont typeface="Arial" pitchFamily="34" charset="0"/>
                        <a:defRPr sz="1200">
                          <a:solidFill>
                            <a:schemeClr val="tx1"/>
                          </a:solidFill>
                          <a:latin typeface="Arial" pitchFamily="34" charset="0"/>
                        </a:defRPr>
                      </a:lvl3pPr>
                      <a:lvl4pPr>
                        <a:buClr>
                          <a:schemeClr val="accent2"/>
                        </a:buClr>
                        <a:buSzPct val="110000"/>
                        <a:buFont typeface="Wingdings" pitchFamily="2" charset="2"/>
                        <a:defRPr sz="1000">
                          <a:solidFill>
                            <a:schemeClr val="tx1"/>
                          </a:solidFill>
                          <a:latin typeface="Arial" pitchFamily="34" charset="0"/>
                        </a:defRPr>
                      </a:lvl4pPr>
                      <a:lvl5pPr>
                        <a:buClr>
                          <a:schemeClr val="accent2"/>
                        </a:buClr>
                        <a:buSzPct val="110000"/>
                        <a:defRPr sz="900">
                          <a:solidFill>
                            <a:schemeClr val="tx1"/>
                          </a:solidFill>
                          <a:latin typeface="Arial" pitchFamily="34" charset="0"/>
                        </a:defRPr>
                      </a:lvl5pPr>
                      <a:lvl6pPr fontAlgn="base">
                        <a:lnSpc>
                          <a:spcPct val="90000"/>
                        </a:lnSpc>
                        <a:spcBef>
                          <a:spcPct val="30000"/>
                        </a:spcBef>
                        <a:spcAft>
                          <a:spcPct val="0"/>
                        </a:spcAft>
                        <a:buClr>
                          <a:schemeClr val="accent2"/>
                        </a:buClr>
                        <a:buSzPct val="110000"/>
                        <a:defRPr sz="900">
                          <a:solidFill>
                            <a:schemeClr val="tx1"/>
                          </a:solidFill>
                          <a:latin typeface="Arial" pitchFamily="34" charset="0"/>
                        </a:defRPr>
                      </a:lvl6pPr>
                      <a:lvl7pPr fontAlgn="base">
                        <a:lnSpc>
                          <a:spcPct val="90000"/>
                        </a:lnSpc>
                        <a:spcBef>
                          <a:spcPct val="30000"/>
                        </a:spcBef>
                        <a:spcAft>
                          <a:spcPct val="0"/>
                        </a:spcAft>
                        <a:buClr>
                          <a:schemeClr val="accent2"/>
                        </a:buClr>
                        <a:buSzPct val="110000"/>
                        <a:defRPr sz="900">
                          <a:solidFill>
                            <a:schemeClr val="tx1"/>
                          </a:solidFill>
                          <a:latin typeface="Arial" pitchFamily="34" charset="0"/>
                        </a:defRPr>
                      </a:lvl7pPr>
                      <a:lvl8pPr fontAlgn="base">
                        <a:lnSpc>
                          <a:spcPct val="90000"/>
                        </a:lnSpc>
                        <a:spcBef>
                          <a:spcPct val="30000"/>
                        </a:spcBef>
                        <a:spcAft>
                          <a:spcPct val="0"/>
                        </a:spcAft>
                        <a:buClr>
                          <a:schemeClr val="accent2"/>
                        </a:buClr>
                        <a:buSzPct val="110000"/>
                        <a:defRPr sz="900">
                          <a:solidFill>
                            <a:schemeClr val="tx1"/>
                          </a:solidFill>
                          <a:latin typeface="Arial" pitchFamily="34" charset="0"/>
                        </a:defRPr>
                      </a:lvl8pPr>
                      <a:lvl9pPr fontAlgn="base">
                        <a:lnSpc>
                          <a:spcPct val="90000"/>
                        </a:lnSpc>
                        <a:spcBef>
                          <a:spcPct val="30000"/>
                        </a:spcBef>
                        <a:spcAft>
                          <a:spcPct val="0"/>
                        </a:spcAft>
                        <a:buClr>
                          <a:schemeClr val="accent2"/>
                        </a:buClr>
                        <a:buSzPct val="110000"/>
                        <a:defRPr sz="900">
                          <a:solidFill>
                            <a:schemeClr val="tx1"/>
                          </a:solidFill>
                          <a:latin typeface="Arial" pitchFamily="34" charset="0"/>
                        </a:defRPr>
                      </a:lvl9pPr>
                    </a:lstStyle>
                    <a:p>
                      <a:pPr marL="0" marR="0" lvl="0" indent="0" algn="l" defTabSz="914400" rtl="0" eaLnBrk="1" fontAlgn="base" latinLnBrk="0" hangingPunct="1">
                        <a:lnSpc>
                          <a:spcPct val="90000"/>
                        </a:lnSpc>
                        <a:spcBef>
                          <a:spcPct val="30000"/>
                        </a:spcBef>
                        <a:spcAft>
                          <a:spcPct val="0"/>
                        </a:spcAft>
                        <a:buClrTx/>
                        <a:buSzPct val="110000"/>
                        <a:buFontTx/>
                        <a:buNone/>
                        <a:tabLst/>
                      </a:pPr>
                      <a:endParaRPr kumimoji="0" lang="en-US" alt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marL="72000" marR="72000" marT="36000" marB="36000" anchor="ctr" horzOverflow="overflow">
                    <a:lnL cap="flat">
                      <a:noFill/>
                    </a:lnL>
                    <a:lnR cap="flat">
                      <a:noFill/>
                    </a:lnR>
                    <a:lnT w="12700" cap="flat" cmpd="sng" algn="ctr">
                      <a:solidFill>
                        <a:srgbClr val="009FDA"/>
                      </a:solidFill>
                      <a:prstDash val="solid"/>
                      <a:round/>
                      <a:headEnd type="none" w="med" len="med"/>
                      <a:tailEnd type="none" w="med" len="med"/>
                    </a:lnT>
                    <a:lnB w="12700" cap="flat" cmpd="sng" algn="ctr">
                      <a:solidFill>
                        <a:srgbClr val="009FDA"/>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578808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346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如何抓取串口日志</a:t>
            </a:r>
            <a:endParaRPr lang="en-US" dirty="0"/>
          </a:p>
        </p:txBody>
      </p:sp>
      <p:sp>
        <p:nvSpPr>
          <p:cNvPr id="3" name="Content Placeholder 2"/>
          <p:cNvSpPr>
            <a:spLocks noGrp="1"/>
          </p:cNvSpPr>
          <p:nvPr>
            <p:ph idx="1"/>
          </p:nvPr>
        </p:nvSpPr>
        <p:spPr/>
        <p:txBody>
          <a:bodyPr/>
          <a:lstStyle/>
          <a:p>
            <a:r>
              <a:rPr lang="zh-CN" altLang="en-US" dirty="0"/>
              <a:t>新硬件 </a:t>
            </a:r>
            <a:r>
              <a:rPr lang="en-US" altLang="zh-CN" dirty="0" smtClean="0"/>
              <a:t>TM500</a:t>
            </a:r>
            <a:r>
              <a:rPr lang="zh-CN" altLang="en-US" dirty="0" smtClean="0"/>
              <a:t>串</a:t>
            </a:r>
            <a:r>
              <a:rPr lang="zh-CN" altLang="en-US" dirty="0"/>
              <a:t>口线</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5</a:t>
            </a:fld>
            <a:endParaRPr lang="en-US" dirty="0"/>
          </a:p>
        </p:txBody>
      </p:sp>
      <p:sp>
        <p:nvSpPr>
          <p:cNvPr id="7" name="Content Placeholder 1"/>
          <p:cNvSpPr txBox="1">
            <a:spLocks/>
          </p:cNvSpPr>
          <p:nvPr/>
        </p:nvSpPr>
        <p:spPr bwMode="auto">
          <a:xfrm>
            <a:off x="5490368" y="3124200"/>
            <a:ext cx="2305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10000"/>
              </a:lnSpc>
              <a:spcBef>
                <a:spcPct val="20000"/>
              </a:spcBef>
              <a:spcAft>
                <a:spcPct val="0"/>
              </a:spcAft>
              <a:buClr>
                <a:srgbClr val="5F5F5F"/>
              </a:buClr>
              <a:buSzPct val="75000"/>
              <a:buFont typeface="Arial" pitchFamily="34" charset="0"/>
              <a:buChar char="▼"/>
              <a:defRPr sz="2400" b="1">
                <a:solidFill>
                  <a:srgbClr val="003366"/>
                </a:solidFill>
                <a:latin typeface="+mn-lt"/>
                <a:ea typeface="+mn-ea"/>
                <a:cs typeface="+mn-cs"/>
              </a:defRPr>
            </a:lvl1pPr>
            <a:lvl2pPr marL="742950" indent="-285750" algn="l" rtl="0" eaLnBrk="0" fontAlgn="base" hangingPunct="0">
              <a:lnSpc>
                <a:spcPct val="110000"/>
              </a:lnSpc>
              <a:spcBef>
                <a:spcPct val="20000"/>
              </a:spcBef>
              <a:spcAft>
                <a:spcPct val="0"/>
              </a:spcAft>
              <a:buClr>
                <a:schemeClr val="tx1"/>
              </a:buClr>
              <a:buChar char="–"/>
              <a:defRPr sz="2000" b="1">
                <a:solidFill>
                  <a:schemeClr val="tx1"/>
                </a:solidFill>
                <a:latin typeface="+mn-lt"/>
              </a:defRPr>
            </a:lvl2pPr>
            <a:lvl3pPr marL="1143000" indent="-228600" algn="l" rtl="0" eaLnBrk="0" fontAlgn="base" hangingPunct="0">
              <a:lnSpc>
                <a:spcPct val="110000"/>
              </a:lnSpc>
              <a:spcBef>
                <a:spcPct val="20000"/>
              </a:spcBef>
              <a:spcAft>
                <a:spcPct val="0"/>
              </a:spcAft>
              <a:buClr>
                <a:srgbClr val="5F5F5F"/>
              </a:buClr>
              <a:buSzPct val="75000"/>
              <a:buFont typeface="Arial" pitchFamily="34" charset="0"/>
              <a:buChar char="▼"/>
              <a:defRPr b="1">
                <a:solidFill>
                  <a:srgbClr val="003366"/>
                </a:solidFill>
                <a:latin typeface="+mn-lt"/>
              </a:defRPr>
            </a:lvl3pPr>
            <a:lvl4pPr marL="1600200" indent="-228600" algn="l" rtl="0" eaLnBrk="0" fontAlgn="base" hangingPunct="0">
              <a:lnSpc>
                <a:spcPct val="110000"/>
              </a:lnSpc>
              <a:spcBef>
                <a:spcPct val="20000"/>
              </a:spcBef>
              <a:spcAft>
                <a:spcPct val="0"/>
              </a:spcAft>
              <a:buClr>
                <a:schemeClr val="tx1"/>
              </a:buClr>
              <a:buChar char="–"/>
              <a:defRPr sz="1600" b="1">
                <a:solidFill>
                  <a:srgbClr val="8D5E3A"/>
                </a:solidFill>
                <a:latin typeface="+mn-lt"/>
              </a:defRPr>
            </a:lvl4pPr>
            <a:lvl5pPr marL="2057400" indent="-228600" algn="l" rtl="0" eaLnBrk="0" fontAlgn="base" hangingPunct="0">
              <a:lnSpc>
                <a:spcPct val="110000"/>
              </a:lnSpc>
              <a:spcBef>
                <a:spcPct val="20000"/>
              </a:spcBef>
              <a:spcAft>
                <a:spcPct val="0"/>
              </a:spcAft>
              <a:buClr>
                <a:srgbClr val="5E9EB7"/>
              </a:buClr>
              <a:buSzPct val="60000"/>
              <a:buFont typeface="Monotype Sorts"/>
              <a:buChar char="t"/>
              <a:defRPr sz="1400" b="1">
                <a:solidFill>
                  <a:srgbClr val="5F5F5F"/>
                </a:solidFill>
                <a:latin typeface="+mn-lt"/>
              </a:defRPr>
            </a:lvl5pPr>
            <a:lvl6pPr marL="2514600" indent="-228600" algn="l" rtl="0" eaLnBrk="1" fontAlgn="base" hangingPunct="1">
              <a:lnSpc>
                <a:spcPct val="110000"/>
              </a:lnSpc>
              <a:spcBef>
                <a:spcPct val="20000"/>
              </a:spcBef>
              <a:spcAft>
                <a:spcPct val="0"/>
              </a:spcAft>
              <a:buClr>
                <a:srgbClr val="5E9EB7"/>
              </a:buClr>
              <a:buSzPct val="60000"/>
              <a:buFont typeface="Monotype Sorts" pitchFamily="2" charset="2"/>
              <a:buChar char="t"/>
              <a:defRPr sz="1400" b="1">
                <a:solidFill>
                  <a:srgbClr val="5F5F5F"/>
                </a:solidFill>
                <a:latin typeface="+mn-lt"/>
              </a:defRPr>
            </a:lvl6pPr>
            <a:lvl7pPr marL="2971800" indent="-228600" algn="l" rtl="0" eaLnBrk="1" fontAlgn="base" hangingPunct="1">
              <a:lnSpc>
                <a:spcPct val="110000"/>
              </a:lnSpc>
              <a:spcBef>
                <a:spcPct val="20000"/>
              </a:spcBef>
              <a:spcAft>
                <a:spcPct val="0"/>
              </a:spcAft>
              <a:buClr>
                <a:srgbClr val="5E9EB7"/>
              </a:buClr>
              <a:buSzPct val="60000"/>
              <a:buFont typeface="Monotype Sorts" pitchFamily="2" charset="2"/>
              <a:buChar char="t"/>
              <a:defRPr sz="1400" b="1">
                <a:solidFill>
                  <a:srgbClr val="5F5F5F"/>
                </a:solidFill>
                <a:latin typeface="+mn-lt"/>
              </a:defRPr>
            </a:lvl7pPr>
            <a:lvl8pPr marL="3429000" indent="-228600" algn="l" rtl="0" eaLnBrk="1" fontAlgn="base" hangingPunct="1">
              <a:lnSpc>
                <a:spcPct val="110000"/>
              </a:lnSpc>
              <a:spcBef>
                <a:spcPct val="20000"/>
              </a:spcBef>
              <a:spcAft>
                <a:spcPct val="0"/>
              </a:spcAft>
              <a:buClr>
                <a:srgbClr val="5E9EB7"/>
              </a:buClr>
              <a:buSzPct val="60000"/>
              <a:buFont typeface="Monotype Sorts" pitchFamily="2" charset="2"/>
              <a:buChar char="t"/>
              <a:defRPr sz="1400" b="1">
                <a:solidFill>
                  <a:srgbClr val="5F5F5F"/>
                </a:solidFill>
                <a:latin typeface="+mn-lt"/>
              </a:defRPr>
            </a:lvl8pPr>
            <a:lvl9pPr marL="3886200" indent="-228600" algn="l" rtl="0" eaLnBrk="1" fontAlgn="base" hangingPunct="1">
              <a:lnSpc>
                <a:spcPct val="110000"/>
              </a:lnSpc>
              <a:spcBef>
                <a:spcPct val="20000"/>
              </a:spcBef>
              <a:spcAft>
                <a:spcPct val="0"/>
              </a:spcAft>
              <a:buClr>
                <a:srgbClr val="5E9EB7"/>
              </a:buClr>
              <a:buSzPct val="60000"/>
              <a:buFont typeface="Monotype Sorts" pitchFamily="2" charset="2"/>
              <a:buChar char="t"/>
              <a:defRPr sz="1400" b="1">
                <a:solidFill>
                  <a:srgbClr val="5F5F5F"/>
                </a:solidFill>
                <a:latin typeface="+mn-lt"/>
              </a:defRPr>
            </a:lvl9pPr>
          </a:lstStyle>
          <a:p>
            <a:pPr marL="0" indent="0">
              <a:buFont typeface="Arial" pitchFamily="34" charset="0"/>
              <a:buNone/>
              <a:defRPr/>
            </a:pPr>
            <a:r>
              <a:rPr lang="zh-CN" altLang="en-US" sz="2000" b="0" dirty="0" smtClean="0">
                <a:latin typeface="微软雅黑" panose="020B0503020204020204" pitchFamily="34" charset="-122"/>
                <a:ea typeface="微软雅黑" panose="020B0503020204020204" pitchFamily="34" charset="-122"/>
              </a:rPr>
              <a:t>新硬件 </a:t>
            </a:r>
            <a:r>
              <a:rPr lang="en-US" altLang="en-US" sz="2000" kern="0" dirty="0" smtClean="0"/>
              <a:t>TM500</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47031"/>
            <a:ext cx="4573588" cy="2293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733800"/>
            <a:ext cx="4294187" cy="2709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8254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如何抓取串口日志</a:t>
            </a:r>
            <a:endParaRPr lang="en-US" dirty="0"/>
          </a:p>
        </p:txBody>
      </p:sp>
      <p:sp>
        <p:nvSpPr>
          <p:cNvPr id="3" name="Content Placeholder 2"/>
          <p:cNvSpPr>
            <a:spLocks noGrp="1"/>
          </p:cNvSpPr>
          <p:nvPr>
            <p:ph idx="1"/>
          </p:nvPr>
        </p:nvSpPr>
        <p:spPr/>
        <p:txBody>
          <a:bodyPr/>
          <a:lstStyle/>
          <a:p>
            <a:r>
              <a:rPr lang="zh-CN" altLang="en-US" dirty="0"/>
              <a:t>在控制电脑上运行系统自带的超级终端工具，并用如下配置创建一个超级终端连接：</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6</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12233564"/>
              </p:ext>
            </p:extLst>
          </p:nvPr>
        </p:nvGraphicFramePr>
        <p:xfrm>
          <a:off x="1116013" y="2276475"/>
          <a:ext cx="3048000" cy="3168650"/>
        </p:xfrm>
        <a:graphic>
          <a:graphicData uri="http://schemas.openxmlformats.org/drawingml/2006/table">
            <a:tbl>
              <a:tblPr firstRow="1" bandRow="1">
                <a:tableStyleId>{5C22544A-7EE6-4342-B048-85BDC9FD1C3A}</a:tableStyleId>
              </a:tblPr>
              <a:tblGrid>
                <a:gridCol w="3048000"/>
              </a:tblGrid>
              <a:tr h="698826">
                <a:tc>
                  <a:txBody>
                    <a:bodyPr/>
                    <a:lstStyle/>
                    <a:p>
                      <a:pPr algn="ctr"/>
                      <a:r>
                        <a:rPr lang="en-US" altLang="zh-CN" sz="2000" b="1" dirty="0" smtClean="0">
                          <a:latin typeface="+mn-lt"/>
                          <a:ea typeface="微软雅黑" panose="020B0503020204020204" pitchFamily="34" charset="-122"/>
                        </a:rPr>
                        <a:t>MK3</a:t>
                      </a:r>
                      <a:r>
                        <a:rPr lang="zh-CN" altLang="en-US" sz="2000" b="1" dirty="0" smtClean="0">
                          <a:latin typeface="+mn-lt"/>
                          <a:ea typeface="微软雅黑" panose="020B0503020204020204" pitchFamily="34" charset="-122"/>
                        </a:rPr>
                        <a:t> </a:t>
                      </a:r>
                      <a:r>
                        <a:rPr lang="en-US" altLang="en-US" sz="2000" b="1" dirty="0" smtClean="0">
                          <a:latin typeface="+mn-lt"/>
                        </a:rPr>
                        <a:t>TM500</a:t>
                      </a:r>
                      <a:endParaRPr lang="en-US" sz="2000" b="1" dirty="0">
                        <a:latin typeface="+mn-lt"/>
                      </a:endParaRPr>
                    </a:p>
                  </a:txBody>
                  <a:tcPr marT="45724" marB="45724" anchor="ctr"/>
                </a:tc>
              </a:tr>
              <a:tr h="2469824">
                <a:tc>
                  <a:txBody>
                    <a:bodyPr/>
                    <a:lstStyle/>
                    <a:p>
                      <a:pPr marL="457200" lvl="1" indent="0">
                        <a:lnSpc>
                          <a:spcPct val="150000"/>
                        </a:lnSpc>
                        <a:buFontTx/>
                        <a:buNone/>
                      </a:pPr>
                      <a:r>
                        <a:rPr lang="en-US" altLang="en-US" sz="1600" b="1" dirty="0" smtClean="0">
                          <a:solidFill>
                            <a:srgbClr val="002060"/>
                          </a:solidFill>
                        </a:rPr>
                        <a:t>Baud </a:t>
                      </a:r>
                      <a:r>
                        <a:rPr lang="en-US" altLang="en-US" sz="1600" b="1" kern="1200" dirty="0" smtClean="0">
                          <a:solidFill>
                            <a:srgbClr val="002060"/>
                          </a:solidFill>
                          <a:latin typeface="+mn-lt"/>
                          <a:ea typeface="+mn-ea"/>
                          <a:cs typeface="+mn-cs"/>
                        </a:rPr>
                        <a:t>rate: </a:t>
                      </a:r>
                      <a:r>
                        <a:rPr lang="en-US" sz="1600" b="1" kern="1200" dirty="0" smtClean="0">
                          <a:solidFill>
                            <a:srgbClr val="002060"/>
                          </a:solidFill>
                          <a:latin typeface="+mn-lt"/>
                          <a:ea typeface="+mn-ea"/>
                          <a:cs typeface="+mn-cs"/>
                        </a:rPr>
                        <a:t>115200</a:t>
                      </a:r>
                      <a:endParaRPr lang="en-US" altLang="en-US" sz="1600" b="1" kern="1200" dirty="0" smtClean="0">
                        <a:solidFill>
                          <a:srgbClr val="002060"/>
                        </a:solidFill>
                        <a:latin typeface="+mn-lt"/>
                        <a:ea typeface="+mn-ea"/>
                        <a:cs typeface="+mn-cs"/>
                      </a:endParaRPr>
                    </a:p>
                    <a:p>
                      <a:pPr marL="457200" lvl="1" indent="0">
                        <a:lnSpc>
                          <a:spcPct val="150000"/>
                        </a:lnSpc>
                        <a:buFontTx/>
                        <a:buNone/>
                      </a:pPr>
                      <a:r>
                        <a:rPr lang="en-US" altLang="en-US" sz="1600" b="1" kern="1200" dirty="0" smtClean="0">
                          <a:solidFill>
                            <a:srgbClr val="002060"/>
                          </a:solidFill>
                          <a:latin typeface="+mn-lt"/>
                          <a:ea typeface="+mn-ea"/>
                          <a:cs typeface="+mn-cs"/>
                        </a:rPr>
                        <a:t>Data bits: 8</a:t>
                      </a:r>
                    </a:p>
                    <a:p>
                      <a:pPr marL="457200" lvl="1" indent="0">
                        <a:lnSpc>
                          <a:spcPct val="150000"/>
                        </a:lnSpc>
                        <a:buFontTx/>
                        <a:buNone/>
                      </a:pPr>
                      <a:r>
                        <a:rPr lang="en-US" altLang="en-US" sz="1600" b="1" kern="1200" dirty="0" smtClean="0">
                          <a:solidFill>
                            <a:srgbClr val="002060"/>
                          </a:solidFill>
                          <a:latin typeface="+mn-lt"/>
                          <a:ea typeface="+mn-ea"/>
                          <a:cs typeface="+mn-cs"/>
                        </a:rPr>
                        <a:t>Stop bits: 1</a:t>
                      </a:r>
                    </a:p>
                    <a:p>
                      <a:pPr marL="457200" lvl="1" indent="0">
                        <a:lnSpc>
                          <a:spcPct val="150000"/>
                        </a:lnSpc>
                        <a:buFontTx/>
                        <a:buNone/>
                      </a:pPr>
                      <a:r>
                        <a:rPr lang="en-US" altLang="en-US" sz="1600" b="1" dirty="0" smtClean="0">
                          <a:solidFill>
                            <a:srgbClr val="002060"/>
                          </a:solidFill>
                        </a:rPr>
                        <a:t>Parity: None</a:t>
                      </a:r>
                    </a:p>
                    <a:p>
                      <a:pPr marL="457200" lvl="1" indent="0">
                        <a:lnSpc>
                          <a:spcPct val="150000"/>
                        </a:lnSpc>
                        <a:buFontTx/>
                        <a:buNone/>
                      </a:pPr>
                      <a:r>
                        <a:rPr lang="en-US" altLang="en-US" sz="1600" b="1" dirty="0" smtClean="0">
                          <a:solidFill>
                            <a:srgbClr val="002060"/>
                          </a:solidFill>
                        </a:rPr>
                        <a:t>Flow control: None</a:t>
                      </a:r>
                      <a:endParaRPr lang="en-US" sz="1600" b="1" dirty="0">
                        <a:solidFill>
                          <a:srgbClr val="002060"/>
                        </a:solidFill>
                      </a:endParaRPr>
                    </a:p>
                  </a:txBody>
                  <a:tcPr marT="45724" marB="45724" anchor="ctr"/>
                </a:tc>
              </a:tr>
            </a:tbl>
          </a:graphicData>
        </a:graphic>
      </p:graphicFrame>
    </p:spTree>
    <p:extLst>
      <p:ext uri="{BB962C8B-B14F-4D97-AF65-F5344CB8AC3E}">
        <p14:creationId xmlns:p14="http://schemas.microsoft.com/office/powerpoint/2010/main" val="1038254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如何抓取串口日志</a:t>
            </a:r>
            <a:endParaRPr lang="en-US" dirty="0"/>
          </a:p>
        </p:txBody>
      </p:sp>
      <p:sp>
        <p:nvSpPr>
          <p:cNvPr id="3" name="Content Placeholder 2"/>
          <p:cNvSpPr>
            <a:spLocks noGrp="1"/>
          </p:cNvSpPr>
          <p:nvPr>
            <p:ph idx="1"/>
          </p:nvPr>
        </p:nvSpPr>
        <p:spPr/>
        <p:txBody>
          <a:bodyPr/>
          <a:lstStyle/>
          <a:p>
            <a:r>
              <a:rPr lang="zh-CN" altLang="en-US" dirty="0"/>
              <a:t>如果是 </a:t>
            </a:r>
            <a:r>
              <a:rPr lang="en-US" altLang="zh-CN" dirty="0" smtClean="0"/>
              <a:t>Win7/Win10 </a:t>
            </a:r>
            <a:r>
              <a:rPr lang="zh-CN" altLang="en-US" dirty="0"/>
              <a:t>系统，因系统没有自带超级终端工具，也可以用第三方工具</a:t>
            </a:r>
            <a:r>
              <a:rPr lang="zh-CN" altLang="en-US" dirty="0" smtClean="0"/>
              <a:t>。（</a:t>
            </a:r>
            <a:r>
              <a:rPr lang="zh-CN" altLang="en-US" dirty="0"/>
              <a:t>推荐 </a:t>
            </a:r>
            <a:r>
              <a:rPr lang="en-US" altLang="zh-CN" dirty="0">
                <a:hlinkClick r:id="rId2"/>
              </a:rPr>
              <a:t>PuTTY</a:t>
            </a:r>
            <a:r>
              <a:rPr lang="zh-CN" altLang="en-US" dirty="0"/>
              <a:t>，其界面如下）</a:t>
            </a:r>
            <a:endParaRPr lang="en-US" dirty="0"/>
          </a:p>
        </p:txBody>
      </p:sp>
      <p:sp>
        <p:nvSpPr>
          <p:cNvPr id="4" name="Text Placeholder 3"/>
          <p:cNvSpPr>
            <a:spLocks noGrp="1"/>
          </p:cNvSpPr>
          <p:nvPr>
            <p:ph type="body" sz="quarter" idx="13"/>
          </p:nvPr>
        </p:nvSpPr>
        <p:spPr/>
        <p:txBody>
          <a:bodyPr/>
          <a:lstStyle/>
          <a:p>
            <a:endParaRPr lang="en-US" dirty="0"/>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7</a:t>
            </a:fld>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895600"/>
            <a:ext cx="3894137" cy="3473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57400"/>
            <a:ext cx="3894137" cy="3473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8254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如何抓取串口日志</a:t>
            </a:r>
            <a:endParaRPr lang="en-US" dirty="0"/>
          </a:p>
        </p:txBody>
      </p:sp>
      <p:sp>
        <p:nvSpPr>
          <p:cNvPr id="3" name="Content Placeholder 2"/>
          <p:cNvSpPr>
            <a:spLocks noGrp="1"/>
          </p:cNvSpPr>
          <p:nvPr>
            <p:ph idx="1"/>
          </p:nvPr>
        </p:nvSpPr>
        <p:spPr/>
        <p:txBody>
          <a:bodyPr/>
          <a:lstStyle/>
          <a:p>
            <a:r>
              <a:rPr lang="zh-CN" altLang="en-US" dirty="0" smtClean="0"/>
              <a:t>请根据资源管理器</a:t>
            </a:r>
            <a:r>
              <a:rPr lang="zh-CN" altLang="en-US" dirty="0"/>
              <a:t>正确</a:t>
            </a:r>
            <a:r>
              <a:rPr lang="zh-CN" altLang="en-US" dirty="0" smtClean="0"/>
              <a:t>配置</a:t>
            </a:r>
            <a:r>
              <a:rPr lang="en-US" altLang="zh-CN" dirty="0" err="1" smtClean="0"/>
              <a:t>PuTTY</a:t>
            </a:r>
            <a:r>
              <a:rPr lang="zh-CN" altLang="en-US" dirty="0" smtClean="0"/>
              <a:t>的</a:t>
            </a:r>
            <a:r>
              <a:rPr lang="en-US" altLang="zh-CN" dirty="0" smtClean="0"/>
              <a:t>Serial line.</a:t>
            </a:r>
            <a:endParaRPr lang="en-US" dirty="0"/>
          </a:p>
        </p:txBody>
      </p:sp>
      <p:sp>
        <p:nvSpPr>
          <p:cNvPr id="4" name="Text Placeholder 3"/>
          <p:cNvSpPr>
            <a:spLocks noGrp="1"/>
          </p:cNvSpPr>
          <p:nvPr>
            <p:ph type="body" sz="quarter" idx="13"/>
          </p:nvPr>
        </p:nvSpPr>
        <p:spPr/>
        <p:txBody>
          <a:bodyPr/>
          <a:lstStyle/>
          <a:p>
            <a:endParaRPr lang="en-US"/>
          </a:p>
        </p:txBody>
      </p:sp>
      <p:sp>
        <p:nvSpPr>
          <p:cNvPr id="5" name="Date Placeholder 4"/>
          <p:cNvSpPr>
            <a:spLocks noGrp="1"/>
          </p:cNvSpPr>
          <p:nvPr>
            <p:ph type="dt" sz="half" idx="14"/>
          </p:nvPr>
        </p:nvSpPr>
        <p:spPr/>
        <p:txBody>
          <a:bodyPr/>
          <a:lstStyle/>
          <a:p>
            <a:pPr>
              <a:defRPr/>
            </a:pPr>
            <a:fld id="{D95CFEC9-DCDE-483F-9C62-EBF9D31C73AA}" type="datetime3">
              <a:rPr lang="en-US" smtClean="0"/>
              <a:pPr>
                <a:defRPr/>
              </a:pPr>
              <a:t>17 June 2016</a:t>
            </a:fld>
            <a:endParaRPr lang="en-US" dirty="0"/>
          </a:p>
        </p:txBody>
      </p:sp>
      <p:sp>
        <p:nvSpPr>
          <p:cNvPr id="6" name="Slide Number Placeholder 5"/>
          <p:cNvSpPr>
            <a:spLocks noGrp="1"/>
          </p:cNvSpPr>
          <p:nvPr>
            <p:ph type="sldNum" sz="quarter" idx="15"/>
          </p:nvPr>
        </p:nvSpPr>
        <p:spPr/>
        <p:txBody>
          <a:bodyPr/>
          <a:lstStyle/>
          <a:p>
            <a:pPr>
              <a:defRPr/>
            </a:pPr>
            <a:fld id="{90600ADF-17AC-4085-9C50-2A0435A05455}" type="slidenum">
              <a:rPr lang="en-US" smtClean="0"/>
              <a:pPr>
                <a:defRPr/>
              </a:pPr>
              <a:t>8</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6088739" cy="4460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17206"/>
      </p:ext>
    </p:extLst>
  </p:cSld>
  <p:clrMapOvr>
    <a:masterClrMapping/>
  </p:clrMapOvr>
</p:sld>
</file>

<file path=ppt/theme/theme1.xml><?xml version="1.0" encoding="utf-8"?>
<a:theme xmlns:a="http://schemas.openxmlformats.org/drawingml/2006/main" name="blank">
  <a:themeElements>
    <a:clrScheme name="Cobham Wireless colours">
      <a:dk1>
        <a:srgbClr val="1E1E1E"/>
      </a:dk1>
      <a:lt1>
        <a:srgbClr val="FFFFFF"/>
      </a:lt1>
      <a:dk2>
        <a:srgbClr val="00A4F2"/>
      </a:dk2>
      <a:lt2>
        <a:srgbClr val="8996A0"/>
      </a:lt2>
      <a:accent1>
        <a:srgbClr val="00A8B4"/>
      </a:accent1>
      <a:accent2>
        <a:srgbClr val="FF7900"/>
      </a:accent2>
      <a:accent3>
        <a:srgbClr val="165788"/>
      </a:accent3>
      <a:accent4>
        <a:srgbClr val="181818"/>
      </a:accent4>
      <a:accent5>
        <a:srgbClr val="00A8B4"/>
      </a:accent5>
      <a:accent6>
        <a:srgbClr val="165788"/>
      </a:accent6>
      <a:hlink>
        <a:srgbClr val="00A4F2"/>
      </a:hlink>
      <a:folHlink>
        <a:srgbClr val="FF7900"/>
      </a:folHlink>
    </a:clrScheme>
    <a:fontScheme name="Cobham Group Slide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sz="2400" b="0" i="0" u="none" strike="noStrike" cap="none" normalizeH="0" baseline="0" smtClean="0">
            <a:ln>
              <a:noFill/>
            </a:ln>
            <a:solidFill>
              <a:schemeClr val="tx1"/>
            </a:solidFill>
            <a:effectLst/>
            <a:latin typeface="Tahoma"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marL="180975" indent="-180975">
          <a:buClr>
            <a:srgbClr val="00A4F2"/>
          </a:buClr>
          <a:defRPr sz="2200" dirty="0" err="1" smtClean="0"/>
        </a:defPPr>
      </a:lstStyle>
    </a:txDef>
  </a:objectDefaults>
  <a:extraClrSchemeLst>
    <a:extraClrScheme>
      <a:clrScheme name="Cobham Group Slid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bham Group Slid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bham Group Slid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bham Group Slid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bham Group Slid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bham Group Slid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bham Group Slide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bham Group Slid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bham Group Slid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bham Group Slid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bham Group Slid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bham Group Slid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bham Group Slides 13">
        <a:dk1>
          <a:srgbClr val="1E1E1E"/>
        </a:dk1>
        <a:lt1>
          <a:srgbClr val="FFFFFF"/>
        </a:lt1>
        <a:dk2>
          <a:srgbClr val="00A4F2"/>
        </a:dk2>
        <a:lt2>
          <a:srgbClr val="8996A0"/>
        </a:lt2>
        <a:accent1>
          <a:srgbClr val="00A4F2"/>
        </a:accent1>
        <a:accent2>
          <a:srgbClr val="44697D"/>
        </a:accent2>
        <a:accent3>
          <a:srgbClr val="FFFFFF"/>
        </a:accent3>
        <a:accent4>
          <a:srgbClr val="181818"/>
        </a:accent4>
        <a:accent5>
          <a:srgbClr val="AACFF7"/>
        </a:accent5>
        <a:accent6>
          <a:srgbClr val="3D5E71"/>
        </a:accent6>
        <a:hlink>
          <a:srgbClr val="AAA38E"/>
        </a:hlink>
        <a:folHlink>
          <a:srgbClr val="FF7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545</TotalTime>
  <Words>3095</Words>
  <Application>Microsoft Office PowerPoint</Application>
  <PresentationFormat>On-screen Show (4:3)</PresentationFormat>
  <Paragraphs>343</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blank</vt:lpstr>
      <vt:lpstr>PowerPoint Presentation</vt:lpstr>
      <vt:lpstr>主要内容</vt:lpstr>
      <vt:lpstr>什么是串口日志</vt:lpstr>
      <vt:lpstr>如何抓取串口日志</vt:lpstr>
      <vt:lpstr>如何抓取串口日志</vt:lpstr>
      <vt:lpstr>如何抓取串口日志</vt:lpstr>
      <vt:lpstr>如何抓取串口日志</vt:lpstr>
      <vt:lpstr>如何抓取串口日志</vt:lpstr>
      <vt:lpstr>如何抓取串口日志</vt:lpstr>
      <vt:lpstr>如何分析串口日志</vt:lpstr>
      <vt:lpstr>如何分析串口日志 – 启动失败</vt:lpstr>
      <vt:lpstr>如何分析串口日志 – 启动失败</vt:lpstr>
      <vt:lpstr>如何分析串口日志 – 连接失败</vt:lpstr>
      <vt:lpstr>如何分析串口日志 – 连接失败</vt:lpstr>
      <vt:lpstr>如何分析串口日志 – 固件版本不匹配</vt:lpstr>
      <vt:lpstr>如何分析串口日志 – 硬件故障</vt:lpstr>
      <vt:lpstr>如何分析串口日志 – 硬件故障</vt:lpstr>
      <vt:lpstr>如何分析串口日志 – 异常过热</vt:lpstr>
      <vt:lpstr>如何分析串口日志 – 异常过热</vt:lpstr>
      <vt:lpstr>附录</vt:lpstr>
      <vt:lpstr>TM500硬件介绍</vt:lpstr>
      <vt:lpstr>HW104/HW106</vt:lpstr>
      <vt:lpstr>HW104/HW106</vt:lpstr>
      <vt:lpstr>HW104/HW106</vt:lpstr>
      <vt:lpstr>HW104/HW106</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配置TM500 HLP</vt:lpstr>
      <vt:lpstr>查看HLP配置信息</vt:lpstr>
      <vt:lpstr>查看HLP卡信息</vt:lpstr>
      <vt:lpstr>查看HLP卡信息</vt:lpstr>
      <vt:lpstr>E500 Serial To Ethernet PortServer</vt:lpstr>
      <vt:lpstr>E500 Serial To Ethernet PortServer</vt:lpstr>
      <vt:lpstr>References</vt:lpstr>
      <vt:lpstr>Change History</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Klein Jiang</dc:creator>
  <cp:lastModifiedBy>Klein Jiang</cp:lastModifiedBy>
  <cp:revision>284</cp:revision>
  <dcterms:created xsi:type="dcterms:W3CDTF">2016-06-03T03:55:21Z</dcterms:created>
  <dcterms:modified xsi:type="dcterms:W3CDTF">2016-06-17T05:15:31Z</dcterms:modified>
</cp:coreProperties>
</file>